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78" r:id="rId2"/>
    <p:sldId id="279" r:id="rId3"/>
    <p:sldId id="280" r:id="rId4"/>
    <p:sldId id="294" r:id="rId5"/>
    <p:sldId id="297" r:id="rId6"/>
    <p:sldId id="295" r:id="rId7"/>
    <p:sldId id="296" r:id="rId8"/>
  </p:sldIdLst>
  <p:sldSz cx="9144000" cy="6858000" type="screen4x3"/>
  <p:notesSz cx="7086600" cy="93726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4" autoAdjust="0"/>
    <p:restoredTop sz="94660"/>
  </p:normalViewPr>
  <p:slideViewPr>
    <p:cSldViewPr>
      <p:cViewPr varScale="1">
        <p:scale>
          <a:sx n="69" d="100"/>
          <a:sy n="69" d="100"/>
        </p:scale>
        <p:origin x="-13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s-MX"/>
          </a:p>
        </p:txBody>
      </p:sp>
      <p:sp>
        <p:nvSpPr>
          <p:cNvPr id="3" name="2 Marcador de fecha"/>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B2514BBD-075C-470B-9BD9-231A9536181E}" type="datetimeFigureOut">
              <a:rPr lang="es-MX" smtClean="0"/>
              <a:t>25/04/2012</a:t>
            </a:fld>
            <a:endParaRPr lang="es-MX"/>
          </a:p>
        </p:txBody>
      </p:sp>
      <p:sp>
        <p:nvSpPr>
          <p:cNvPr id="4" name="3 Marcador de imagen de diapositiva"/>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s-MX"/>
          </a:p>
        </p:txBody>
      </p:sp>
      <p:sp>
        <p:nvSpPr>
          <p:cNvPr id="5" name="4 Marcador de notas"/>
          <p:cNvSpPr>
            <a:spLocks noGrp="1"/>
          </p:cNvSpPr>
          <p:nvPr>
            <p:ph type="body" sz="quarter" idx="3"/>
          </p:nvPr>
        </p:nvSpPr>
        <p:spPr>
          <a:xfrm>
            <a:off x="708660" y="4451985"/>
            <a:ext cx="5669280" cy="4217670"/>
          </a:xfrm>
          <a:prstGeom prst="rect">
            <a:avLst/>
          </a:prstGeom>
        </p:spPr>
        <p:txBody>
          <a:bodyPr vert="horz" lIns="94046" tIns="47023" rIns="94046" bIns="47023"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FC241745-EC78-4FFF-9AE8-14ACE4690328}" type="slidenum">
              <a:rPr lang="es-MX" smtClean="0"/>
              <a:t>‹Nº›</a:t>
            </a:fld>
            <a:endParaRPr lang="es-MX"/>
          </a:p>
        </p:txBody>
      </p:sp>
    </p:spTree>
    <p:extLst>
      <p:ext uri="{BB962C8B-B14F-4D97-AF65-F5344CB8AC3E}">
        <p14:creationId xmlns:p14="http://schemas.microsoft.com/office/powerpoint/2010/main" val="1493077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500">
                <a:solidFill>
                  <a:schemeClr val="bg1"/>
                </a:solidFill>
                <a:latin typeface="Univers" pitchFamily="34" charset="0"/>
              </a:defRPr>
            </a:lvl1pPr>
            <a:lvl2pPr marL="764053" indent="-293867">
              <a:defRPr sz="4500">
                <a:solidFill>
                  <a:schemeClr val="bg1"/>
                </a:solidFill>
                <a:latin typeface="Univers" pitchFamily="34" charset="0"/>
              </a:defRPr>
            </a:lvl2pPr>
            <a:lvl3pPr marL="1175468" indent="-235094">
              <a:defRPr sz="4500">
                <a:solidFill>
                  <a:schemeClr val="bg1"/>
                </a:solidFill>
                <a:latin typeface="Univers" pitchFamily="34" charset="0"/>
              </a:defRPr>
            </a:lvl3pPr>
            <a:lvl4pPr marL="1645655" indent="-235094">
              <a:defRPr sz="4500">
                <a:solidFill>
                  <a:schemeClr val="bg1"/>
                </a:solidFill>
                <a:latin typeface="Univers" pitchFamily="34" charset="0"/>
              </a:defRPr>
            </a:lvl4pPr>
            <a:lvl5pPr marL="2115840" indent="-235094">
              <a:defRPr sz="4500">
                <a:solidFill>
                  <a:schemeClr val="bg1"/>
                </a:solidFill>
                <a:latin typeface="Univers" pitchFamily="34" charset="0"/>
              </a:defRPr>
            </a:lvl5pPr>
            <a:lvl6pPr marL="2586027" indent="-235094" eaLnBrk="0" fontAlgn="base" hangingPunct="0">
              <a:spcBef>
                <a:spcPct val="0"/>
              </a:spcBef>
              <a:spcAft>
                <a:spcPct val="0"/>
              </a:spcAft>
              <a:defRPr sz="4500">
                <a:solidFill>
                  <a:schemeClr val="bg1"/>
                </a:solidFill>
                <a:latin typeface="Univers" pitchFamily="34" charset="0"/>
              </a:defRPr>
            </a:lvl6pPr>
            <a:lvl7pPr marL="3056213" indent="-235094" eaLnBrk="0" fontAlgn="base" hangingPunct="0">
              <a:spcBef>
                <a:spcPct val="0"/>
              </a:spcBef>
              <a:spcAft>
                <a:spcPct val="0"/>
              </a:spcAft>
              <a:defRPr sz="4500">
                <a:solidFill>
                  <a:schemeClr val="bg1"/>
                </a:solidFill>
                <a:latin typeface="Univers" pitchFamily="34" charset="0"/>
              </a:defRPr>
            </a:lvl7pPr>
            <a:lvl8pPr marL="3526401" indent="-235094" eaLnBrk="0" fontAlgn="base" hangingPunct="0">
              <a:spcBef>
                <a:spcPct val="0"/>
              </a:spcBef>
              <a:spcAft>
                <a:spcPct val="0"/>
              </a:spcAft>
              <a:defRPr sz="4500">
                <a:solidFill>
                  <a:schemeClr val="bg1"/>
                </a:solidFill>
                <a:latin typeface="Univers" pitchFamily="34" charset="0"/>
              </a:defRPr>
            </a:lvl8pPr>
            <a:lvl9pPr marL="3996588" indent="-235094" eaLnBrk="0" fontAlgn="base" hangingPunct="0">
              <a:spcBef>
                <a:spcPct val="0"/>
              </a:spcBef>
              <a:spcAft>
                <a:spcPct val="0"/>
              </a:spcAft>
              <a:defRPr sz="4500">
                <a:solidFill>
                  <a:schemeClr val="bg1"/>
                </a:solidFill>
                <a:latin typeface="Univers" pitchFamily="34" charset="0"/>
              </a:defRPr>
            </a:lvl9pPr>
          </a:lstStyle>
          <a:p>
            <a:fld id="{33B47191-F8B3-4ECE-941D-BBADCB9D915C}" type="slidenum">
              <a:rPr lang="es-MX" sz="1200">
                <a:solidFill>
                  <a:prstClr val="white"/>
                </a:solidFill>
                <a:latin typeface="Times New Roman" pitchFamily="18" charset="0"/>
              </a:rPr>
              <a:pPr/>
              <a:t>1</a:t>
            </a:fld>
            <a:endParaRPr lang="es-MX" sz="1200">
              <a:solidFill>
                <a:prstClr val="white"/>
              </a:solidFill>
              <a:latin typeface="Times New Roman" pitchFamily="18"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5"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6" name="22 Marcador de número de diapositiva"/>
          <p:cNvSpPr>
            <a:spLocks noGrp="1"/>
          </p:cNvSpPr>
          <p:nvPr>
            <p:ph type="sldNum" sz="quarter" idx="12"/>
          </p:nvPr>
        </p:nvSpPr>
        <p:spPr/>
        <p:txBody>
          <a:bodyPr/>
          <a:lstStyle>
            <a:lvl1pPr>
              <a:defRPr/>
            </a:lvl1pPr>
          </a:lstStyle>
          <a:p>
            <a:pPr>
              <a:defRPr/>
            </a:pPr>
            <a:fld id="{7140F6A5-F0B7-454B-AED0-D8626038C70F}"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67393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5"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6" name="22 Marcador de número de diapositiva"/>
          <p:cNvSpPr>
            <a:spLocks noGrp="1"/>
          </p:cNvSpPr>
          <p:nvPr>
            <p:ph type="sldNum" sz="quarter" idx="12"/>
          </p:nvPr>
        </p:nvSpPr>
        <p:spPr/>
        <p:txBody>
          <a:bodyPr/>
          <a:lstStyle>
            <a:lvl1pPr>
              <a:defRPr/>
            </a:lvl1pPr>
          </a:lstStyle>
          <a:p>
            <a:pPr>
              <a:defRPr/>
            </a:pPr>
            <a:fld id="{4710D23B-AADE-4FDF-9025-89A20D442E5E}"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1036455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5"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6" name="22 Marcador de número de diapositiva"/>
          <p:cNvSpPr>
            <a:spLocks noGrp="1"/>
          </p:cNvSpPr>
          <p:nvPr>
            <p:ph type="sldNum" sz="quarter" idx="12"/>
          </p:nvPr>
        </p:nvSpPr>
        <p:spPr/>
        <p:txBody>
          <a:bodyPr/>
          <a:lstStyle>
            <a:lvl1pPr>
              <a:defRPr/>
            </a:lvl1pPr>
          </a:lstStyle>
          <a:p>
            <a:pPr>
              <a:defRPr/>
            </a:pPr>
            <a:fld id="{3A48F260-D921-4CC8-B819-006411F97CFA}"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97725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5"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6" name="22 Marcador de número de diapositiva"/>
          <p:cNvSpPr>
            <a:spLocks noGrp="1"/>
          </p:cNvSpPr>
          <p:nvPr>
            <p:ph type="sldNum" sz="quarter" idx="12"/>
          </p:nvPr>
        </p:nvSpPr>
        <p:spPr/>
        <p:txBody>
          <a:bodyPr/>
          <a:lstStyle>
            <a:lvl1pPr>
              <a:defRPr/>
            </a:lvl1pPr>
          </a:lstStyle>
          <a:p>
            <a:pPr>
              <a:defRPr/>
            </a:pPr>
            <a:fld id="{D1CFC4B5-08D0-4CFF-89FB-D95432E6E0AE}"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163513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5"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6" name="22 Marcador de número de diapositiva"/>
          <p:cNvSpPr>
            <a:spLocks noGrp="1"/>
          </p:cNvSpPr>
          <p:nvPr>
            <p:ph type="sldNum" sz="quarter" idx="12"/>
          </p:nvPr>
        </p:nvSpPr>
        <p:spPr/>
        <p:txBody>
          <a:bodyPr/>
          <a:lstStyle>
            <a:lvl1pPr>
              <a:defRPr/>
            </a:lvl1pPr>
          </a:lstStyle>
          <a:p>
            <a:pPr>
              <a:defRPr/>
            </a:pPr>
            <a:fld id="{2F6A97DA-AA98-41AF-9FF6-E38243EB0E0E}"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2188667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6"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7" name="22 Marcador de número de diapositiva"/>
          <p:cNvSpPr>
            <a:spLocks noGrp="1"/>
          </p:cNvSpPr>
          <p:nvPr>
            <p:ph type="sldNum" sz="quarter" idx="12"/>
          </p:nvPr>
        </p:nvSpPr>
        <p:spPr/>
        <p:txBody>
          <a:bodyPr/>
          <a:lstStyle>
            <a:lvl1pPr>
              <a:defRPr/>
            </a:lvl1pPr>
          </a:lstStyle>
          <a:p>
            <a:pPr>
              <a:defRPr/>
            </a:pPr>
            <a:fld id="{1A4831D5-8285-44C4-A972-89AC334C4DDD}"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93312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8"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9" name="22 Marcador de número de diapositiva"/>
          <p:cNvSpPr>
            <a:spLocks noGrp="1"/>
          </p:cNvSpPr>
          <p:nvPr>
            <p:ph type="sldNum" sz="quarter" idx="12"/>
          </p:nvPr>
        </p:nvSpPr>
        <p:spPr/>
        <p:txBody>
          <a:bodyPr/>
          <a:lstStyle>
            <a:lvl1pPr>
              <a:defRPr/>
            </a:lvl1pPr>
          </a:lstStyle>
          <a:p>
            <a:pPr>
              <a:defRPr/>
            </a:pPr>
            <a:fld id="{4C162377-68C1-4A9B-B87B-FF1ACBB28F21}"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102576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4"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5" name="22 Marcador de número de diapositiva"/>
          <p:cNvSpPr>
            <a:spLocks noGrp="1"/>
          </p:cNvSpPr>
          <p:nvPr>
            <p:ph type="sldNum" sz="quarter" idx="12"/>
          </p:nvPr>
        </p:nvSpPr>
        <p:spPr/>
        <p:txBody>
          <a:bodyPr/>
          <a:lstStyle>
            <a:lvl1pPr>
              <a:defRPr/>
            </a:lvl1pPr>
          </a:lstStyle>
          <a:p>
            <a:pPr>
              <a:defRPr/>
            </a:pPr>
            <a:fld id="{8C2BF83F-9927-4109-BC3F-270325335084}"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157679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3"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4" name="22 Marcador de número de diapositiva"/>
          <p:cNvSpPr>
            <a:spLocks noGrp="1"/>
          </p:cNvSpPr>
          <p:nvPr>
            <p:ph type="sldNum" sz="quarter" idx="12"/>
          </p:nvPr>
        </p:nvSpPr>
        <p:spPr/>
        <p:txBody>
          <a:bodyPr/>
          <a:lstStyle>
            <a:lvl1pPr>
              <a:defRPr/>
            </a:lvl1pPr>
          </a:lstStyle>
          <a:p>
            <a:pPr>
              <a:defRPr/>
            </a:pPr>
            <a:fld id="{9C2B0CB3-C6C2-4A89-8D50-303D605A6094}"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42996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6"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7" name="22 Marcador de número de diapositiva"/>
          <p:cNvSpPr>
            <a:spLocks noGrp="1"/>
          </p:cNvSpPr>
          <p:nvPr>
            <p:ph type="sldNum" sz="quarter" idx="12"/>
          </p:nvPr>
        </p:nvSpPr>
        <p:spPr/>
        <p:txBody>
          <a:bodyPr/>
          <a:lstStyle>
            <a:lvl1pPr>
              <a:defRPr/>
            </a:lvl1pPr>
          </a:lstStyle>
          <a:p>
            <a:pPr>
              <a:defRPr/>
            </a:pPr>
            <a:fld id="{10090AE9-3C39-44D0-9FF4-AE82D10C7860}"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401923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13 Marcador de fecha"/>
          <p:cNvSpPr>
            <a:spLocks noGrp="1"/>
          </p:cNvSpPr>
          <p:nvPr>
            <p:ph type="dt" sz="half" idx="10"/>
          </p:nvPr>
        </p:nvSpPr>
        <p:spPr/>
        <p:txBody>
          <a:bodyPr/>
          <a:lstStyle>
            <a:lvl1pPr>
              <a:defRPr/>
            </a:lvl1pPr>
          </a:lstStyle>
          <a:p>
            <a:pPr>
              <a:defRPr/>
            </a:pPr>
            <a:endParaRPr lang="es-MX">
              <a:solidFill>
                <a:prstClr val="black">
                  <a:shade val="50000"/>
                </a:prstClr>
              </a:solidFill>
            </a:endParaRPr>
          </a:p>
        </p:txBody>
      </p:sp>
      <p:sp>
        <p:nvSpPr>
          <p:cNvPr id="6" name="2 Marcador de pie de página"/>
          <p:cNvSpPr>
            <a:spLocks noGrp="1"/>
          </p:cNvSpPr>
          <p:nvPr>
            <p:ph type="ftr" sz="quarter" idx="11"/>
          </p:nvPr>
        </p:nvSpPr>
        <p:spPr/>
        <p:txBody>
          <a:bodyPr/>
          <a:lstStyle>
            <a:lvl1pPr>
              <a:defRPr/>
            </a:lvl1pPr>
          </a:lstStyle>
          <a:p>
            <a:pPr>
              <a:defRPr/>
            </a:pPr>
            <a:endParaRPr lang="es-MX">
              <a:solidFill>
                <a:prstClr val="black">
                  <a:shade val="50000"/>
                </a:prstClr>
              </a:solidFill>
            </a:endParaRPr>
          </a:p>
        </p:txBody>
      </p:sp>
      <p:sp>
        <p:nvSpPr>
          <p:cNvPr id="7" name="22 Marcador de número de diapositiva"/>
          <p:cNvSpPr>
            <a:spLocks noGrp="1"/>
          </p:cNvSpPr>
          <p:nvPr>
            <p:ph type="sldNum" sz="quarter" idx="12"/>
          </p:nvPr>
        </p:nvSpPr>
        <p:spPr/>
        <p:txBody>
          <a:bodyPr/>
          <a:lstStyle>
            <a:lvl1pPr>
              <a:defRPr/>
            </a:lvl1pPr>
          </a:lstStyle>
          <a:p>
            <a:pPr>
              <a:defRPr/>
            </a:pPr>
            <a:fld id="{4BA3B87B-84F0-4EAC-8733-3A4790B36307}" type="slidenum">
              <a:rPr lang="es-MX">
                <a:solidFill>
                  <a:prstClr val="black">
                    <a:shade val="50000"/>
                  </a:prstClr>
                </a:solidFill>
              </a:rPr>
              <a:pPr>
                <a:defRPr/>
              </a:pPr>
              <a:t>‹Nº›</a:t>
            </a:fld>
            <a:endParaRPr lang="es-MX">
              <a:solidFill>
                <a:prstClr val="black">
                  <a:shade val="50000"/>
                </a:prstClr>
              </a:solidFill>
            </a:endParaRPr>
          </a:p>
        </p:txBody>
      </p:sp>
    </p:spTree>
    <p:extLst>
      <p:ext uri="{BB962C8B-B14F-4D97-AF65-F5344CB8AC3E}">
        <p14:creationId xmlns:p14="http://schemas.microsoft.com/office/powerpoint/2010/main" val="308050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s-ES" smtClean="0"/>
              <a:t>Haga clic para modificar el estilo de título del patrón</a:t>
            </a:r>
            <a:endParaRPr lang="en-US"/>
          </a:p>
        </p:txBody>
      </p:sp>
      <p:sp>
        <p:nvSpPr>
          <p:cNvPr id="1027" name="12 Marcador de texto"/>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fontAlgn="base">
              <a:spcBef>
                <a:spcPct val="0"/>
              </a:spcBef>
              <a:spcAft>
                <a:spcPct val="0"/>
              </a:spcAft>
              <a:defRPr/>
            </a:pPr>
            <a:endParaRPr lang="es-MX">
              <a:solidFill>
                <a:prstClr val="black">
                  <a:shade val="50000"/>
                </a:prstClr>
              </a:solidFill>
              <a:latin typeface="Univers" pitchFamily="34" charset="0"/>
            </a:endParaRPr>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fontAlgn="base">
              <a:spcBef>
                <a:spcPct val="0"/>
              </a:spcBef>
              <a:spcAft>
                <a:spcPct val="0"/>
              </a:spcAft>
              <a:defRPr/>
            </a:pPr>
            <a:endParaRPr lang="es-MX">
              <a:solidFill>
                <a:prstClr val="black">
                  <a:shade val="50000"/>
                </a:prstClr>
              </a:solidFill>
              <a:latin typeface="Univers" pitchFamily="34" charset="0"/>
            </a:endParaRPr>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fontAlgn="base">
              <a:spcBef>
                <a:spcPct val="0"/>
              </a:spcBef>
              <a:spcAft>
                <a:spcPct val="0"/>
              </a:spcAft>
              <a:defRPr/>
            </a:pPr>
            <a:fld id="{FD232A45-A6BC-4D72-8FAA-263F227701F9}" type="slidenum">
              <a:rPr lang="es-MX">
                <a:solidFill>
                  <a:prstClr val="black">
                    <a:shade val="50000"/>
                  </a:prstClr>
                </a:solidFill>
                <a:latin typeface="Univers" pitchFamily="34" charset="0"/>
              </a:rPr>
              <a:pPr fontAlgn="base">
                <a:spcBef>
                  <a:spcPct val="0"/>
                </a:spcBef>
                <a:spcAft>
                  <a:spcPct val="0"/>
                </a:spcAft>
                <a:defRPr/>
              </a:pPr>
              <a:t>‹Nº›</a:t>
            </a:fld>
            <a:endParaRPr lang="es-MX">
              <a:solidFill>
                <a:prstClr val="black">
                  <a:shade val="50000"/>
                </a:prstClr>
              </a:solidFill>
              <a:latin typeface="Univers" pitchFamily="34" charset="0"/>
            </a:endParaRPr>
          </a:p>
        </p:txBody>
      </p:sp>
    </p:spTree>
    <p:extLst>
      <p:ext uri="{BB962C8B-B14F-4D97-AF65-F5344CB8AC3E}">
        <p14:creationId xmlns:p14="http://schemas.microsoft.com/office/powerpoint/2010/main" val="207388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es-ES_tradnl" smtClean="0">
                <a:solidFill>
                  <a:srgbClr val="7030A0"/>
                </a:solidFill>
                <a:latin typeface="Univers" pitchFamily="34" charset="0"/>
              </a:rPr>
              <a:t>Carta de control X-R</a:t>
            </a:r>
            <a:endParaRPr lang="es-MX" smtClean="0">
              <a:solidFill>
                <a:srgbClr val="7030A0"/>
              </a:solidFill>
              <a:latin typeface="Univers" pitchFamily="34" charset="0"/>
            </a:endParaRPr>
          </a:p>
        </p:txBody>
      </p:sp>
      <p:sp>
        <p:nvSpPr>
          <p:cNvPr id="19459" name="Rectangle 3"/>
          <p:cNvSpPr>
            <a:spLocks noGrp="1" noChangeArrowheads="1"/>
          </p:cNvSpPr>
          <p:nvPr>
            <p:ph idx="1"/>
          </p:nvPr>
        </p:nvSpPr>
        <p:spPr/>
        <p:txBody>
          <a:bodyPr/>
          <a:lstStyle/>
          <a:p>
            <a:pPr algn="just" eaLnBrk="1" hangingPunct="1"/>
            <a:r>
              <a:rPr lang="es-ES_tradnl" smtClean="0">
                <a:solidFill>
                  <a:srgbClr val="7030A0"/>
                </a:solidFill>
              </a:rPr>
              <a:t>Características de calidad de tipo continuo que interesa evaluar su variabilidad (Carta R) y su tendencia central (Carta ).</a:t>
            </a:r>
          </a:p>
          <a:p>
            <a:pPr algn="just" eaLnBrk="1" hangingPunct="1"/>
            <a:r>
              <a:rPr lang="es-ES_tradnl" smtClean="0">
                <a:solidFill>
                  <a:srgbClr val="7030A0"/>
                </a:solidFill>
              </a:rPr>
              <a:t>Se aplica a procesos masivos o rápidos</a:t>
            </a:r>
          </a:p>
          <a:p>
            <a:pPr algn="just" eaLnBrk="1" hangingPunct="1"/>
            <a:r>
              <a:rPr lang="es-ES_tradnl" smtClean="0">
                <a:solidFill>
                  <a:srgbClr val="7030A0"/>
                </a:solidFill>
                <a:latin typeface="Arial" charset="0"/>
              </a:rPr>
              <a:t>Se toma una cantidad pequeña de productos consecutivos (subgrupo) cada determinado período de tiempo, y en lugar de analizar la mediciones individuales se analizan las medias y los rangos de los subgrupos </a:t>
            </a:r>
          </a:p>
          <a:p>
            <a:pPr eaLnBrk="1" hangingPunct="1"/>
            <a:endParaRPr lang="es-MX" smtClean="0">
              <a:solidFill>
                <a:srgbClr val="7030A0"/>
              </a:solidFill>
              <a:latin typeface="Arial" charset="0"/>
            </a:endParaRPr>
          </a:p>
        </p:txBody>
      </p:sp>
    </p:spTree>
    <p:extLst>
      <p:ext uri="{BB962C8B-B14F-4D97-AF65-F5344CB8AC3E}">
        <p14:creationId xmlns:p14="http://schemas.microsoft.com/office/powerpoint/2010/main" val="1704195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609600"/>
            <a:ext cx="7772400" cy="1143000"/>
          </a:xfrm>
        </p:spPr>
        <p:txBody>
          <a:bodyPr/>
          <a:lstStyle/>
          <a:p>
            <a:pPr eaLnBrk="1" fontAlgn="auto" hangingPunct="1">
              <a:spcAft>
                <a:spcPts val="0"/>
              </a:spcAft>
              <a:defRPr/>
            </a:pPr>
            <a:r>
              <a:rPr lang="es-ES_tradnl" smtClean="0">
                <a:solidFill>
                  <a:srgbClr val="7030A0"/>
                </a:solidFill>
              </a:rPr>
              <a:t>Límites de control X-barra</a:t>
            </a:r>
          </a:p>
        </p:txBody>
      </p:sp>
      <p:sp>
        <p:nvSpPr>
          <p:cNvPr id="20483" name="Rectangle 3"/>
          <p:cNvSpPr>
            <a:spLocks noGrp="1" noChangeArrowheads="1"/>
          </p:cNvSpPr>
          <p:nvPr>
            <p:ph type="body" idx="4294967295"/>
          </p:nvPr>
        </p:nvSpPr>
        <p:spPr>
          <a:xfrm>
            <a:off x="1219200" y="1981200"/>
            <a:ext cx="7924800" cy="4114800"/>
          </a:xfrm>
        </p:spPr>
        <p:txBody>
          <a:bodyPr/>
          <a:lstStyle/>
          <a:p>
            <a:pPr algn="just" eaLnBrk="1" hangingPunct="1"/>
            <a:r>
              <a:rPr lang="es-MX" smtClean="0">
                <a:solidFill>
                  <a:srgbClr val="7030A0"/>
                </a:solidFill>
              </a:rPr>
              <a:t>Son determinado por la media y desviación estándar del estadístico W que se grafica:</a:t>
            </a:r>
          </a:p>
          <a:p>
            <a:pPr algn="just" eaLnBrk="1" hangingPunct="1"/>
            <a:r>
              <a:rPr lang="es-MX" smtClean="0">
                <a:solidFill>
                  <a:srgbClr val="7030A0"/>
                </a:solidFill>
                <a:sym typeface="Symbol" pitchFamily="18" charset="2"/>
              </a:rPr>
              <a:t></a:t>
            </a:r>
            <a:r>
              <a:rPr lang="es-MX" baseline="-25000" smtClean="0">
                <a:solidFill>
                  <a:srgbClr val="7030A0"/>
                </a:solidFill>
              </a:rPr>
              <a:t>w</a:t>
            </a:r>
            <a:r>
              <a:rPr lang="es-MX" smtClean="0">
                <a:solidFill>
                  <a:srgbClr val="7030A0"/>
                </a:solidFill>
              </a:rPr>
              <a:t> </a:t>
            </a:r>
            <a:r>
              <a:rPr lang="es-MX" smtClean="0">
                <a:solidFill>
                  <a:srgbClr val="7030A0"/>
                </a:solidFill>
                <a:sym typeface="Symbol" pitchFamily="18" charset="2"/>
              </a:rPr>
              <a:t></a:t>
            </a:r>
            <a:r>
              <a:rPr lang="es-MX" smtClean="0">
                <a:solidFill>
                  <a:srgbClr val="7030A0"/>
                </a:solidFill>
              </a:rPr>
              <a:t> 3</a:t>
            </a:r>
            <a:r>
              <a:rPr lang="es-MX" smtClean="0">
                <a:solidFill>
                  <a:srgbClr val="7030A0"/>
                </a:solidFill>
                <a:sym typeface="Symbol" pitchFamily="18" charset="2"/>
              </a:rPr>
              <a:t></a:t>
            </a:r>
            <a:r>
              <a:rPr lang="es-MX" baseline="-25000" smtClean="0">
                <a:solidFill>
                  <a:srgbClr val="7030A0"/>
                </a:solidFill>
              </a:rPr>
              <a:t>w </a:t>
            </a:r>
          </a:p>
          <a:p>
            <a:pPr algn="just" eaLnBrk="1" hangingPunct="1"/>
            <a:endParaRPr lang="es-MX" baseline="-25000" smtClean="0">
              <a:solidFill>
                <a:srgbClr val="7030A0"/>
              </a:solidFill>
            </a:endParaRPr>
          </a:p>
          <a:p>
            <a:pPr algn="just" eaLnBrk="1" hangingPunct="1"/>
            <a:endParaRPr lang="es-ES_tradnl" baseline="-25000" smtClean="0">
              <a:solidFill>
                <a:srgbClr val="7030A0"/>
              </a:solidFill>
            </a:endParaRPr>
          </a:p>
        </p:txBody>
      </p:sp>
      <p:graphicFrame>
        <p:nvGraphicFramePr>
          <p:cNvPr id="20484" name="Object 4"/>
          <p:cNvGraphicFramePr>
            <a:graphicFrameLocks noChangeAspect="1"/>
          </p:cNvGraphicFramePr>
          <p:nvPr/>
        </p:nvGraphicFramePr>
        <p:xfrm>
          <a:off x="1866900" y="3794125"/>
          <a:ext cx="1522413" cy="701675"/>
        </p:xfrm>
        <a:graphic>
          <a:graphicData uri="http://schemas.openxmlformats.org/presentationml/2006/ole">
            <mc:AlternateContent xmlns:mc="http://schemas.openxmlformats.org/markup-compatibility/2006">
              <mc:Choice xmlns:v="urn:schemas-microsoft-com:vml" Requires="v">
                <p:oleObj spid="_x0000_s4143" name="Ecuación" r:id="rId3" imgW="495085" imgH="228501" progId="Equation.3">
                  <p:embed/>
                </p:oleObj>
              </mc:Choice>
              <mc:Fallback>
                <p:oleObj name="Ecuación" r:id="rId3" imgW="495085"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6900" y="3794125"/>
                        <a:ext cx="15224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5" name="Object 5"/>
          <p:cNvGraphicFramePr>
            <a:graphicFrameLocks noChangeAspect="1"/>
          </p:cNvGraphicFramePr>
          <p:nvPr/>
        </p:nvGraphicFramePr>
        <p:xfrm>
          <a:off x="4572000" y="3462338"/>
          <a:ext cx="1447800" cy="995362"/>
        </p:xfrm>
        <a:graphic>
          <a:graphicData uri="http://schemas.openxmlformats.org/presentationml/2006/ole">
            <mc:AlternateContent xmlns:mc="http://schemas.openxmlformats.org/markup-compatibility/2006">
              <mc:Choice xmlns:v="urn:schemas-microsoft-com:vml" Requires="v">
                <p:oleObj spid="_x0000_s4144" name="Ecuación" r:id="rId5" imgW="609600" imgH="419100" progId="Equation.3">
                  <p:embed/>
                </p:oleObj>
              </mc:Choice>
              <mc:Fallback>
                <p:oleObj name="Ecuación" r:id="rId5" imgW="6096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462338"/>
                        <a:ext cx="1447800"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6" name="Object 7"/>
          <p:cNvGraphicFramePr>
            <a:graphicFrameLocks noChangeAspect="1"/>
          </p:cNvGraphicFramePr>
          <p:nvPr/>
        </p:nvGraphicFramePr>
        <p:xfrm>
          <a:off x="4114800" y="4953000"/>
          <a:ext cx="4572000" cy="995363"/>
        </p:xfrm>
        <a:graphic>
          <a:graphicData uri="http://schemas.openxmlformats.org/presentationml/2006/ole">
            <mc:AlternateContent xmlns:mc="http://schemas.openxmlformats.org/markup-compatibility/2006">
              <mc:Choice xmlns:v="urn:schemas-microsoft-com:vml" Requires="v">
                <p:oleObj spid="_x0000_s4145" name="Ecuación" r:id="rId7" imgW="2159000" imgH="469900" progId="Equation.3">
                  <p:embed/>
                </p:oleObj>
              </mc:Choice>
              <mc:Fallback>
                <p:oleObj name="Ecuación" r:id="rId7" imgW="2159000" imgH="469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4953000"/>
                        <a:ext cx="457200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1 CuadroTexto"/>
          <p:cNvSpPr txBox="1">
            <a:spLocks noRot="1" noChangeAspect="1" noMove="1" noResize="1" noEditPoints="1" noAdjustHandles="1" noChangeArrowheads="1" noChangeShapeType="1" noTextEdit="1"/>
          </p:cNvSpPr>
          <p:nvPr/>
        </p:nvSpPr>
        <p:spPr>
          <a:xfrm>
            <a:off x="1187624" y="4869160"/>
            <a:ext cx="2003625" cy="1560812"/>
          </a:xfrm>
          <a:prstGeom prst="rect">
            <a:avLst/>
          </a:prstGeom>
          <a:blipFill rotWithShape="1">
            <a:blip r:embed="rId9"/>
            <a:stretch>
              <a:fillRect/>
            </a:stretch>
          </a:blipFill>
        </p:spPr>
        <p:txBody>
          <a:bodyPr/>
          <a:lstStyle/>
          <a:p>
            <a:pPr eaLnBrk="0" fontAlgn="base" hangingPunct="0">
              <a:spcBef>
                <a:spcPct val="0"/>
              </a:spcBef>
              <a:spcAft>
                <a:spcPct val="0"/>
              </a:spcAft>
              <a:defRPr/>
            </a:pPr>
            <a:r>
              <a:rPr lang="es-MX" sz="4400">
                <a:noFill/>
                <a:latin typeface="Univers" pitchFamily="34" charset="0"/>
              </a:rPr>
              <a:t> </a:t>
            </a:r>
          </a:p>
        </p:txBody>
      </p:sp>
    </p:spTree>
    <p:extLst>
      <p:ext uri="{BB962C8B-B14F-4D97-AF65-F5344CB8AC3E}">
        <p14:creationId xmlns:p14="http://schemas.microsoft.com/office/powerpoint/2010/main" val="945884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762000" y="609600"/>
            <a:ext cx="8382000" cy="1143000"/>
          </a:xfrm>
        </p:spPr>
        <p:txBody>
          <a:bodyPr>
            <a:normAutofit fontScale="90000"/>
          </a:bodyPr>
          <a:lstStyle/>
          <a:p>
            <a:pPr eaLnBrk="1" fontAlgn="auto" hangingPunct="1">
              <a:spcAft>
                <a:spcPts val="0"/>
              </a:spcAft>
              <a:defRPr/>
            </a:pPr>
            <a:r>
              <a:rPr lang="es-ES_tradnl" smtClean="0">
                <a:solidFill>
                  <a:srgbClr val="7030A0"/>
                </a:solidFill>
              </a:rPr>
              <a:t>Límites de Control para carta R</a:t>
            </a:r>
          </a:p>
        </p:txBody>
      </p:sp>
      <p:sp>
        <p:nvSpPr>
          <p:cNvPr id="21507" name="Rectangle 3"/>
          <p:cNvSpPr>
            <a:spLocks noGrp="1" noChangeArrowheads="1"/>
          </p:cNvSpPr>
          <p:nvPr>
            <p:ph type="body" idx="4294967295"/>
          </p:nvPr>
        </p:nvSpPr>
        <p:spPr>
          <a:xfrm>
            <a:off x="3048000" y="1981200"/>
            <a:ext cx="6096000" cy="4114800"/>
          </a:xfrm>
        </p:spPr>
        <p:txBody>
          <a:bodyPr/>
          <a:lstStyle/>
          <a:p>
            <a:pPr algn="just" eaLnBrk="1" hangingPunct="1"/>
            <a:r>
              <a:rPr lang="es-ES_tradnl" smtClean="0">
                <a:solidFill>
                  <a:srgbClr val="7030A0"/>
                </a:solidFill>
                <a:sym typeface="Symbol" pitchFamily="18" charset="2"/>
              </a:rPr>
              <a:t></a:t>
            </a:r>
            <a:r>
              <a:rPr lang="es-ES_tradnl" smtClean="0">
                <a:solidFill>
                  <a:srgbClr val="7030A0"/>
                </a:solidFill>
              </a:rPr>
              <a:t> </a:t>
            </a:r>
            <a:r>
              <a:rPr lang="es-ES_tradnl" baseline="-25000" smtClean="0">
                <a:solidFill>
                  <a:srgbClr val="7030A0"/>
                </a:solidFill>
              </a:rPr>
              <a:t>R</a:t>
            </a:r>
            <a:r>
              <a:rPr lang="es-ES_tradnl" smtClean="0">
                <a:solidFill>
                  <a:srgbClr val="7030A0"/>
                </a:solidFill>
              </a:rPr>
              <a:t>  </a:t>
            </a:r>
            <a:r>
              <a:rPr lang="es-ES_tradnl" smtClean="0">
                <a:solidFill>
                  <a:srgbClr val="7030A0"/>
                </a:solidFill>
                <a:sym typeface="Symbol" pitchFamily="18" charset="2"/>
              </a:rPr>
              <a:t></a:t>
            </a:r>
            <a:r>
              <a:rPr lang="es-ES_tradnl" smtClean="0">
                <a:solidFill>
                  <a:srgbClr val="7030A0"/>
                </a:solidFill>
              </a:rPr>
              <a:t> 3</a:t>
            </a:r>
            <a:r>
              <a:rPr lang="es-ES_tradnl" smtClean="0">
                <a:solidFill>
                  <a:srgbClr val="7030A0"/>
                </a:solidFill>
                <a:sym typeface="Symbol" pitchFamily="18" charset="2"/>
              </a:rPr>
              <a:t></a:t>
            </a:r>
            <a:r>
              <a:rPr lang="es-ES_tradnl" baseline="-25000" smtClean="0">
                <a:solidFill>
                  <a:srgbClr val="7030A0"/>
                </a:solidFill>
              </a:rPr>
              <a:t>R</a:t>
            </a:r>
            <a:r>
              <a:rPr lang="es-ES_tradnl" smtClean="0">
                <a:solidFill>
                  <a:srgbClr val="7030A0"/>
                </a:solidFill>
              </a:rPr>
              <a:t> </a:t>
            </a:r>
          </a:p>
          <a:p>
            <a:pPr algn="just" eaLnBrk="1" hangingPunct="1"/>
            <a:endParaRPr lang="es-ES_tradnl" smtClean="0">
              <a:solidFill>
                <a:srgbClr val="7030A0"/>
              </a:solidFill>
              <a:sym typeface="Symbol" pitchFamily="18" charset="2"/>
            </a:endParaRPr>
          </a:p>
          <a:p>
            <a:pPr algn="just" eaLnBrk="1" hangingPunct="1"/>
            <a:r>
              <a:rPr lang="es-ES_tradnl" smtClean="0">
                <a:solidFill>
                  <a:srgbClr val="7030A0"/>
                </a:solidFill>
                <a:sym typeface="Symbol" pitchFamily="18" charset="2"/>
              </a:rPr>
              <a:t></a:t>
            </a:r>
            <a:r>
              <a:rPr lang="es-ES_tradnl" smtClean="0">
                <a:solidFill>
                  <a:srgbClr val="7030A0"/>
                </a:solidFill>
              </a:rPr>
              <a:t> </a:t>
            </a:r>
            <a:r>
              <a:rPr lang="es-ES_tradnl" baseline="-25000" smtClean="0">
                <a:solidFill>
                  <a:srgbClr val="7030A0"/>
                </a:solidFill>
              </a:rPr>
              <a:t>R</a:t>
            </a:r>
            <a:r>
              <a:rPr lang="es-MX" smtClean="0">
                <a:solidFill>
                  <a:srgbClr val="7030A0"/>
                </a:solidFill>
              </a:rPr>
              <a:t> =       ;    </a:t>
            </a:r>
            <a:r>
              <a:rPr lang="es-ES_tradnl" smtClean="0">
                <a:solidFill>
                  <a:srgbClr val="7030A0"/>
                </a:solidFill>
                <a:sym typeface="Symbol" pitchFamily="18" charset="2"/>
              </a:rPr>
              <a:t></a:t>
            </a:r>
            <a:r>
              <a:rPr lang="es-ES_tradnl" baseline="-25000" smtClean="0">
                <a:solidFill>
                  <a:srgbClr val="7030A0"/>
                </a:solidFill>
              </a:rPr>
              <a:t>R</a:t>
            </a:r>
            <a:r>
              <a:rPr lang="es-ES_tradnl" smtClean="0">
                <a:solidFill>
                  <a:srgbClr val="7030A0"/>
                </a:solidFill>
              </a:rPr>
              <a:t> = d</a:t>
            </a:r>
            <a:r>
              <a:rPr lang="es-ES_tradnl" baseline="-25000" smtClean="0">
                <a:solidFill>
                  <a:srgbClr val="7030A0"/>
                </a:solidFill>
              </a:rPr>
              <a:t>3</a:t>
            </a:r>
            <a:r>
              <a:rPr lang="es-ES_tradnl" smtClean="0">
                <a:solidFill>
                  <a:srgbClr val="7030A0"/>
                </a:solidFill>
              </a:rPr>
              <a:t> </a:t>
            </a:r>
            <a:r>
              <a:rPr lang="es-ES_tradnl" smtClean="0">
                <a:solidFill>
                  <a:srgbClr val="7030A0"/>
                </a:solidFill>
                <a:sym typeface="Symbol" pitchFamily="18" charset="2"/>
              </a:rPr>
              <a:t></a:t>
            </a:r>
            <a:r>
              <a:rPr lang="es-ES_tradnl" smtClean="0">
                <a:solidFill>
                  <a:srgbClr val="7030A0"/>
                </a:solidFill>
              </a:rPr>
              <a:t> </a:t>
            </a:r>
            <a:r>
              <a:rPr lang="es-ES_tradnl" smtClean="0">
                <a:solidFill>
                  <a:srgbClr val="7030A0"/>
                </a:solidFill>
                <a:sym typeface="Symbol" pitchFamily="18" charset="2"/>
              </a:rPr>
              <a:t></a:t>
            </a:r>
            <a:r>
              <a:rPr lang="es-ES_tradnl" smtClean="0">
                <a:solidFill>
                  <a:srgbClr val="7030A0"/>
                </a:solidFill>
              </a:rPr>
              <a:t> </a:t>
            </a:r>
          </a:p>
          <a:p>
            <a:pPr eaLnBrk="1" hangingPunct="1"/>
            <a:endParaRPr lang="es-ES_tradnl" smtClean="0">
              <a:solidFill>
                <a:srgbClr val="7030A0"/>
              </a:solidFill>
            </a:endParaRPr>
          </a:p>
        </p:txBody>
      </p:sp>
      <p:graphicFrame>
        <p:nvGraphicFramePr>
          <p:cNvPr id="21508" name="Object 5"/>
          <p:cNvGraphicFramePr>
            <a:graphicFrameLocks noChangeAspect="1"/>
          </p:cNvGraphicFramePr>
          <p:nvPr/>
        </p:nvGraphicFramePr>
        <p:xfrm>
          <a:off x="7308850" y="2870200"/>
          <a:ext cx="838200" cy="774700"/>
        </p:xfrm>
        <a:graphic>
          <a:graphicData uri="http://schemas.openxmlformats.org/presentationml/2006/ole">
            <mc:AlternateContent xmlns:mc="http://schemas.openxmlformats.org/markup-compatibility/2006">
              <mc:Choice xmlns:v="urn:schemas-microsoft-com:vml" Requires="v">
                <p:oleObj spid="_x0000_s5167" name="Ecuación" r:id="rId3" imgW="520474" imgH="482391" progId="Equation.3">
                  <p:embed/>
                </p:oleObj>
              </mc:Choice>
              <mc:Fallback>
                <p:oleObj name="Ecuación" r:id="rId3" imgW="520474"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850" y="2870200"/>
                        <a:ext cx="8382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09" name="Object 6"/>
          <p:cNvGraphicFramePr>
            <a:graphicFrameLocks noChangeAspect="1"/>
          </p:cNvGraphicFramePr>
          <p:nvPr/>
        </p:nvGraphicFramePr>
        <p:xfrm>
          <a:off x="762000" y="3876675"/>
          <a:ext cx="6680200" cy="1136650"/>
        </p:xfrm>
        <a:graphic>
          <a:graphicData uri="http://schemas.openxmlformats.org/presentationml/2006/ole">
            <mc:AlternateContent xmlns:mc="http://schemas.openxmlformats.org/markup-compatibility/2006">
              <mc:Choice xmlns:v="urn:schemas-microsoft-com:vml" Requires="v">
                <p:oleObj spid="_x0000_s5168" name="Ecuación" r:id="rId5" imgW="2768600" imgH="508000" progId="Equation.3">
                  <p:embed/>
                </p:oleObj>
              </mc:Choice>
              <mc:Fallback>
                <p:oleObj name="Ecuación" r:id="rId5" imgW="2768600" imgH="508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3876675"/>
                        <a:ext cx="6680200"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0" name="Object 7"/>
          <p:cNvGraphicFramePr>
            <a:graphicFrameLocks noChangeAspect="1"/>
          </p:cNvGraphicFramePr>
          <p:nvPr/>
        </p:nvGraphicFramePr>
        <p:xfrm>
          <a:off x="1308100" y="5229225"/>
          <a:ext cx="6142038" cy="1111250"/>
        </p:xfrm>
        <a:graphic>
          <a:graphicData uri="http://schemas.openxmlformats.org/presentationml/2006/ole">
            <mc:AlternateContent xmlns:mc="http://schemas.openxmlformats.org/markup-compatibility/2006">
              <mc:Choice xmlns:v="urn:schemas-microsoft-com:vml" Requires="v">
                <p:oleObj spid="_x0000_s5169" name="Ecuación" r:id="rId7" imgW="2806700" imgH="508000" progId="Equation.3">
                  <p:embed/>
                </p:oleObj>
              </mc:Choice>
              <mc:Fallback>
                <p:oleObj name="Ecuación" r:id="rId7" imgW="2806700" imgH="508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08100" y="5229225"/>
                        <a:ext cx="6142038"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1 CuadroTexto"/>
          <p:cNvSpPr txBox="1">
            <a:spLocks noRot="1" noChangeAspect="1" noMove="1" noResize="1" noEditPoints="1" noAdjustHandles="1" noChangeArrowheads="1" noChangeShapeType="1" noTextEdit="1"/>
          </p:cNvSpPr>
          <p:nvPr/>
        </p:nvSpPr>
        <p:spPr>
          <a:xfrm>
            <a:off x="4379502" y="2850843"/>
            <a:ext cx="717376" cy="769441"/>
          </a:xfrm>
          <a:prstGeom prst="rect">
            <a:avLst/>
          </a:prstGeom>
          <a:blipFill rotWithShape="1">
            <a:blip r:embed="rId9"/>
            <a:stretch>
              <a:fillRect/>
            </a:stretch>
          </a:blipFill>
        </p:spPr>
        <p:txBody>
          <a:bodyPr/>
          <a:lstStyle/>
          <a:p>
            <a:pPr eaLnBrk="0" fontAlgn="base" hangingPunct="0">
              <a:spcBef>
                <a:spcPct val="0"/>
              </a:spcBef>
              <a:spcAft>
                <a:spcPct val="0"/>
              </a:spcAft>
              <a:defRPr/>
            </a:pPr>
            <a:r>
              <a:rPr lang="es-MX" sz="4400">
                <a:noFill/>
                <a:latin typeface="Univers" pitchFamily="34" charset="0"/>
              </a:rPr>
              <a:t> </a:t>
            </a:r>
          </a:p>
        </p:txBody>
      </p:sp>
    </p:spTree>
    <p:extLst>
      <p:ext uri="{BB962C8B-B14F-4D97-AF65-F5344CB8AC3E}">
        <p14:creationId xmlns:p14="http://schemas.microsoft.com/office/powerpoint/2010/main" val="172381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accent6">
                    <a:lumMod val="75000"/>
                  </a:schemeClr>
                </a:solidFill>
              </a:rPr>
              <a:t>Ejemplo</a:t>
            </a:r>
            <a:endParaRPr lang="es-MX" dirty="0">
              <a:solidFill>
                <a:schemeClr val="accent6">
                  <a:lumMod val="75000"/>
                </a:schemeClr>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lstStyle/>
              <a:p>
                <a:pPr algn="just"/>
                <a:r>
                  <a:rPr lang="es-ES" dirty="0" smtClean="0">
                    <a:solidFill>
                      <a:schemeClr val="accent4">
                        <a:lumMod val="75000"/>
                      </a:schemeClr>
                    </a:solidFill>
                    <a:latin typeface="Verdana" pitchFamily="34" charset="0"/>
                  </a:rPr>
                  <a:t>Los anillos para los pistones de un motor de automóvil se producen mediante un proceso de fundición. Quiere establecerse el control estadístico del diámetro interior de los anillos fabricados con este proceso utilizando cartas </a:t>
                </a:r>
                <a14:m>
                  <m:oMath xmlns:m="http://schemas.openxmlformats.org/officeDocument/2006/math">
                    <m:acc>
                      <m:accPr>
                        <m:chr m:val="̅"/>
                        <m:ctrlPr>
                          <a:rPr lang="es-ES" i="1" smtClean="0">
                            <a:solidFill>
                              <a:schemeClr val="accent4">
                                <a:lumMod val="75000"/>
                              </a:schemeClr>
                            </a:solidFill>
                            <a:latin typeface="Cambria Math"/>
                          </a:rPr>
                        </m:ctrlPr>
                      </m:accPr>
                      <m:e>
                        <m:r>
                          <a:rPr lang="es-ES" b="0" i="1" smtClean="0">
                            <a:solidFill>
                              <a:schemeClr val="accent4">
                                <a:lumMod val="75000"/>
                              </a:schemeClr>
                            </a:solidFill>
                            <a:latin typeface="Cambria Math"/>
                          </a:rPr>
                          <m:t>𝑥</m:t>
                        </m:r>
                      </m:e>
                    </m:acc>
                  </m:oMath>
                </a14:m>
                <a:r>
                  <a:rPr lang="es-MX" dirty="0" smtClean="0">
                    <a:solidFill>
                      <a:schemeClr val="accent4">
                        <a:lumMod val="75000"/>
                      </a:schemeClr>
                    </a:solidFill>
                    <a:latin typeface="Verdana" pitchFamily="34" charset="0"/>
                  </a:rPr>
                  <a:t> y </a:t>
                </a:r>
                <a14:m>
                  <m:oMath xmlns:m="http://schemas.openxmlformats.org/officeDocument/2006/math">
                    <m:r>
                      <a:rPr lang="es-ES" b="0" i="1" smtClean="0">
                        <a:solidFill>
                          <a:schemeClr val="accent4">
                            <a:lumMod val="75000"/>
                          </a:schemeClr>
                        </a:solidFill>
                        <a:latin typeface="Cambria Math"/>
                      </a:rPr>
                      <m:t>𝑅</m:t>
                    </m:r>
                  </m:oMath>
                </a14:m>
                <a:r>
                  <a:rPr lang="es-MX" dirty="0" smtClean="0">
                    <a:solidFill>
                      <a:schemeClr val="accent4">
                        <a:lumMod val="75000"/>
                      </a:schemeClr>
                    </a:solidFill>
                    <a:latin typeface="Verdana" pitchFamily="34" charset="0"/>
                  </a:rPr>
                  <a:t>. Se toman 25 muestras, cada una de tamaño cinco, cuando se considera que el proceso está bajo control. Los datos aparecen en la siguiente tabla:</a:t>
                </a:r>
                <a:endParaRPr lang="es-MX" dirty="0">
                  <a:solidFill>
                    <a:schemeClr val="accent4">
                      <a:lumMod val="75000"/>
                    </a:schemeClr>
                  </a:solidFill>
                  <a:latin typeface="Verdana" pitchFamily="34" charset="0"/>
                </a:endParaRPr>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1">
                <a:blip r:embed="rId2"/>
                <a:stretch>
                  <a:fillRect t="-1295" r="-1481"/>
                </a:stretch>
              </a:blipFill>
            </p:spPr>
            <p:txBody>
              <a:bodyPr/>
              <a:lstStyle/>
              <a:p>
                <a:r>
                  <a:rPr lang="es-MX">
                    <a:noFill/>
                  </a:rPr>
                  <a:t> </a:t>
                </a:r>
              </a:p>
            </p:txBody>
          </p:sp>
        </mc:Fallback>
      </mc:AlternateContent>
    </p:spTree>
    <p:extLst>
      <p:ext uri="{BB962C8B-B14F-4D97-AF65-F5344CB8AC3E}">
        <p14:creationId xmlns:p14="http://schemas.microsoft.com/office/powerpoint/2010/main" val="1355480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smtClean="0">
                <a:solidFill>
                  <a:schemeClr val="accent6">
                    <a:lumMod val="75000"/>
                  </a:schemeClr>
                </a:solidFill>
              </a:rPr>
              <a:t>Mediciones del diámetro interior (mm) de anillos fundidos para pistones</a:t>
            </a:r>
            <a:endParaRPr lang="es-MX" sz="3200" dirty="0">
              <a:solidFill>
                <a:schemeClr val="accent6">
                  <a:lumMod val="75000"/>
                </a:schemeClr>
              </a:solidFill>
            </a:endParaRPr>
          </a:p>
        </p:txBody>
      </p:sp>
      <p:graphicFrame>
        <p:nvGraphicFramePr>
          <p:cNvPr id="7" name="6 Marcador de contenido"/>
          <p:cNvGraphicFramePr>
            <a:graphicFrameLocks noGrp="1"/>
          </p:cNvGraphicFramePr>
          <p:nvPr>
            <p:ph sz="half" idx="1"/>
            <p:extLst>
              <p:ext uri="{D42A27DB-BD31-4B8C-83A1-F6EECF244321}">
                <p14:modId xmlns:p14="http://schemas.microsoft.com/office/powerpoint/2010/main" val="2437508541"/>
              </p:ext>
            </p:extLst>
          </p:nvPr>
        </p:nvGraphicFramePr>
        <p:xfrm>
          <a:off x="570032" y="1720240"/>
          <a:ext cx="4038600" cy="4820920"/>
        </p:xfrm>
        <a:graphic>
          <a:graphicData uri="http://schemas.openxmlformats.org/drawingml/2006/table">
            <a:tbl>
              <a:tblPr firstRow="1" bandRow="1">
                <a:tableStyleId>{93296810-A885-4BE3-A3E7-6D5BEEA58F35}</a:tableStyleId>
              </a:tblPr>
              <a:tblGrid>
                <a:gridCol w="807720"/>
                <a:gridCol w="807720"/>
                <a:gridCol w="807720"/>
                <a:gridCol w="807720"/>
                <a:gridCol w="807720"/>
              </a:tblGrid>
              <a:tr h="370840">
                <a:tc>
                  <a:txBody>
                    <a:bodyPr/>
                    <a:lstStyle/>
                    <a:p>
                      <a:pPr algn="ctr" fontAlgn="b"/>
                      <a:r>
                        <a:rPr lang="es-MX" sz="1400" b="1" i="0" u="none" strike="noStrike" dirty="0">
                          <a:effectLst/>
                          <a:latin typeface="Arial"/>
                        </a:rPr>
                        <a:t>74.03</a:t>
                      </a:r>
                    </a:p>
                  </a:txBody>
                  <a:tcPr marL="9525" marR="9525" marT="9525" marB="0" anchor="b"/>
                </a:tc>
                <a:tc>
                  <a:txBody>
                    <a:bodyPr/>
                    <a:lstStyle/>
                    <a:p>
                      <a:pPr algn="ctr" fontAlgn="b"/>
                      <a:r>
                        <a:rPr lang="es-MX" sz="1400" b="1" i="0" u="none" strike="noStrike">
                          <a:effectLst/>
                          <a:latin typeface="Arial"/>
                        </a:rPr>
                        <a:t>74.002</a:t>
                      </a:r>
                    </a:p>
                  </a:txBody>
                  <a:tcPr marL="9525" marR="9525" marT="9525" marB="0" anchor="b"/>
                </a:tc>
                <a:tc>
                  <a:txBody>
                    <a:bodyPr/>
                    <a:lstStyle/>
                    <a:p>
                      <a:pPr algn="ctr" fontAlgn="b"/>
                      <a:r>
                        <a:rPr lang="es-MX" sz="1400" b="1" i="0" u="none" strike="noStrike">
                          <a:effectLst/>
                          <a:latin typeface="Arial"/>
                        </a:rPr>
                        <a:t>74.019</a:t>
                      </a:r>
                    </a:p>
                  </a:txBody>
                  <a:tcPr marL="9525" marR="9525" marT="9525" marB="0" anchor="b"/>
                </a:tc>
                <a:tc>
                  <a:txBody>
                    <a:bodyPr/>
                    <a:lstStyle/>
                    <a:p>
                      <a:pPr algn="ctr" fontAlgn="b"/>
                      <a:r>
                        <a:rPr lang="es-MX" sz="1400" b="1" i="0" u="none" strike="noStrike">
                          <a:effectLst/>
                          <a:latin typeface="Arial"/>
                        </a:rPr>
                        <a:t>73.992</a:t>
                      </a:r>
                    </a:p>
                  </a:txBody>
                  <a:tcPr marL="9525" marR="9525" marT="9525" marB="0" anchor="b"/>
                </a:tc>
                <a:tc>
                  <a:txBody>
                    <a:bodyPr/>
                    <a:lstStyle/>
                    <a:p>
                      <a:pPr algn="ctr" fontAlgn="b"/>
                      <a:r>
                        <a:rPr lang="es-MX" sz="1400" b="1" i="0" u="none" strike="noStrike">
                          <a:effectLst/>
                          <a:latin typeface="Arial"/>
                        </a:rPr>
                        <a:t>74.008</a:t>
                      </a:r>
                    </a:p>
                  </a:txBody>
                  <a:tcPr marL="9525" marR="9525" marT="9525" marB="0" anchor="b"/>
                </a:tc>
              </a:tr>
              <a:tr h="370840">
                <a:tc>
                  <a:txBody>
                    <a:bodyPr/>
                    <a:lstStyle/>
                    <a:p>
                      <a:pPr algn="ctr" fontAlgn="b"/>
                      <a:r>
                        <a:rPr lang="es-MX" sz="1400" b="1" i="0" u="none" strike="noStrike" dirty="0">
                          <a:effectLst/>
                          <a:latin typeface="Arial"/>
                        </a:rPr>
                        <a:t>73.995</a:t>
                      </a:r>
                    </a:p>
                  </a:txBody>
                  <a:tcPr marL="9525" marR="9525" marT="9525" marB="0" anchor="b"/>
                </a:tc>
                <a:tc>
                  <a:txBody>
                    <a:bodyPr/>
                    <a:lstStyle/>
                    <a:p>
                      <a:pPr algn="ctr" fontAlgn="b"/>
                      <a:r>
                        <a:rPr lang="es-MX" sz="1400" b="1" i="0" u="none" strike="noStrike">
                          <a:effectLst/>
                          <a:latin typeface="Arial"/>
                        </a:rPr>
                        <a:t>73.992</a:t>
                      </a:r>
                    </a:p>
                  </a:txBody>
                  <a:tcPr marL="9525" marR="9525" marT="9525" marB="0" anchor="b"/>
                </a:tc>
                <a:tc>
                  <a:txBody>
                    <a:bodyPr/>
                    <a:lstStyle/>
                    <a:p>
                      <a:pPr algn="ctr" fontAlgn="b"/>
                      <a:r>
                        <a:rPr lang="es-MX" sz="1400" b="1" i="0" u="none" strike="noStrike">
                          <a:effectLst/>
                          <a:latin typeface="Arial"/>
                        </a:rPr>
                        <a:t>74.001</a:t>
                      </a:r>
                    </a:p>
                  </a:txBody>
                  <a:tcPr marL="9525" marR="9525" marT="9525" marB="0" anchor="b"/>
                </a:tc>
                <a:tc>
                  <a:txBody>
                    <a:bodyPr/>
                    <a:lstStyle/>
                    <a:p>
                      <a:pPr algn="ctr" fontAlgn="b"/>
                      <a:r>
                        <a:rPr lang="es-MX" sz="1400" b="1" i="0" u="none" strike="noStrike">
                          <a:effectLst/>
                          <a:latin typeface="Arial"/>
                        </a:rPr>
                        <a:t>74.011</a:t>
                      </a:r>
                    </a:p>
                  </a:txBody>
                  <a:tcPr marL="9525" marR="9525" marT="9525" marB="0" anchor="b"/>
                </a:tc>
                <a:tc>
                  <a:txBody>
                    <a:bodyPr/>
                    <a:lstStyle/>
                    <a:p>
                      <a:pPr algn="ctr" fontAlgn="b"/>
                      <a:r>
                        <a:rPr lang="es-MX" sz="1400" b="1" i="0" u="none" strike="noStrike">
                          <a:effectLst/>
                          <a:latin typeface="Arial"/>
                        </a:rPr>
                        <a:t>74.004</a:t>
                      </a:r>
                    </a:p>
                  </a:txBody>
                  <a:tcPr marL="9525" marR="9525" marT="9525" marB="0" anchor="b"/>
                </a:tc>
              </a:tr>
              <a:tr h="370840">
                <a:tc>
                  <a:txBody>
                    <a:bodyPr/>
                    <a:lstStyle/>
                    <a:p>
                      <a:pPr algn="ctr" fontAlgn="b"/>
                      <a:r>
                        <a:rPr lang="es-MX" sz="1400" b="1" i="0" u="none" strike="noStrike" dirty="0">
                          <a:effectLst/>
                          <a:latin typeface="Arial"/>
                        </a:rPr>
                        <a:t>73.988</a:t>
                      </a:r>
                    </a:p>
                  </a:txBody>
                  <a:tcPr marL="9525" marR="9525" marT="9525" marB="0" anchor="b"/>
                </a:tc>
                <a:tc>
                  <a:txBody>
                    <a:bodyPr/>
                    <a:lstStyle/>
                    <a:p>
                      <a:pPr algn="ctr" fontAlgn="b"/>
                      <a:r>
                        <a:rPr lang="es-MX" sz="1400" b="1" i="0" u="none" strike="noStrike" dirty="0">
                          <a:effectLst/>
                          <a:latin typeface="Arial"/>
                        </a:rPr>
                        <a:t>74.024</a:t>
                      </a:r>
                    </a:p>
                  </a:txBody>
                  <a:tcPr marL="9525" marR="9525" marT="9525" marB="0" anchor="b"/>
                </a:tc>
                <a:tc>
                  <a:txBody>
                    <a:bodyPr/>
                    <a:lstStyle/>
                    <a:p>
                      <a:pPr algn="ctr" fontAlgn="b"/>
                      <a:r>
                        <a:rPr lang="es-MX" sz="1400" b="1" i="0" u="none" strike="noStrike">
                          <a:effectLst/>
                          <a:latin typeface="Arial"/>
                        </a:rPr>
                        <a:t>74.021</a:t>
                      </a:r>
                    </a:p>
                  </a:txBody>
                  <a:tcPr marL="9525" marR="9525" marT="9525" marB="0" anchor="b"/>
                </a:tc>
                <a:tc>
                  <a:txBody>
                    <a:bodyPr/>
                    <a:lstStyle/>
                    <a:p>
                      <a:pPr algn="ctr" fontAlgn="b"/>
                      <a:r>
                        <a:rPr lang="es-MX" sz="1400" b="1" i="0" u="none" strike="noStrike">
                          <a:effectLst/>
                          <a:latin typeface="Arial"/>
                        </a:rPr>
                        <a:t>74.005</a:t>
                      </a:r>
                    </a:p>
                  </a:txBody>
                  <a:tcPr marL="9525" marR="9525" marT="9525" marB="0" anchor="b"/>
                </a:tc>
                <a:tc>
                  <a:txBody>
                    <a:bodyPr/>
                    <a:lstStyle/>
                    <a:p>
                      <a:pPr algn="ctr" fontAlgn="b"/>
                      <a:r>
                        <a:rPr lang="es-MX" sz="1400" b="1" i="0" u="none" strike="noStrike">
                          <a:effectLst/>
                          <a:latin typeface="Arial"/>
                        </a:rPr>
                        <a:t>74.002</a:t>
                      </a:r>
                    </a:p>
                  </a:txBody>
                  <a:tcPr marL="9525" marR="9525" marT="9525" marB="0" anchor="b"/>
                </a:tc>
              </a:tr>
              <a:tr h="370840">
                <a:tc>
                  <a:txBody>
                    <a:bodyPr/>
                    <a:lstStyle/>
                    <a:p>
                      <a:pPr algn="ctr" fontAlgn="b"/>
                      <a:r>
                        <a:rPr lang="es-MX" sz="1400" b="1" i="0" u="none" strike="noStrike">
                          <a:effectLst/>
                          <a:latin typeface="Arial"/>
                        </a:rPr>
                        <a:t>74.002</a:t>
                      </a:r>
                    </a:p>
                  </a:txBody>
                  <a:tcPr marL="9525" marR="9525" marT="9525" marB="0" anchor="b"/>
                </a:tc>
                <a:tc>
                  <a:txBody>
                    <a:bodyPr/>
                    <a:lstStyle/>
                    <a:p>
                      <a:pPr algn="ctr" fontAlgn="b"/>
                      <a:r>
                        <a:rPr lang="es-MX" sz="1400" b="1" i="0" u="none" strike="noStrike" dirty="0">
                          <a:effectLst/>
                          <a:latin typeface="Arial"/>
                        </a:rPr>
                        <a:t>73.996</a:t>
                      </a:r>
                    </a:p>
                  </a:txBody>
                  <a:tcPr marL="9525" marR="9525" marT="9525" marB="0" anchor="b"/>
                </a:tc>
                <a:tc>
                  <a:txBody>
                    <a:bodyPr/>
                    <a:lstStyle/>
                    <a:p>
                      <a:pPr algn="ctr" fontAlgn="b"/>
                      <a:r>
                        <a:rPr lang="es-MX" sz="1400" b="1" i="0" u="none" strike="noStrike">
                          <a:effectLst/>
                          <a:latin typeface="Arial"/>
                        </a:rPr>
                        <a:t>73.993</a:t>
                      </a:r>
                    </a:p>
                  </a:txBody>
                  <a:tcPr marL="9525" marR="9525" marT="9525" marB="0" anchor="b"/>
                </a:tc>
                <a:tc>
                  <a:txBody>
                    <a:bodyPr/>
                    <a:lstStyle/>
                    <a:p>
                      <a:pPr algn="ctr" fontAlgn="b"/>
                      <a:r>
                        <a:rPr lang="es-MX" sz="1400" b="1" i="0" u="none" strike="noStrike">
                          <a:effectLst/>
                          <a:latin typeface="Arial"/>
                        </a:rPr>
                        <a:t>74.015</a:t>
                      </a:r>
                    </a:p>
                  </a:txBody>
                  <a:tcPr marL="9525" marR="9525" marT="9525" marB="0" anchor="b"/>
                </a:tc>
                <a:tc>
                  <a:txBody>
                    <a:bodyPr/>
                    <a:lstStyle/>
                    <a:p>
                      <a:pPr algn="ctr" fontAlgn="b"/>
                      <a:r>
                        <a:rPr lang="es-MX" sz="1400" b="1" i="0" u="none" strike="noStrike">
                          <a:effectLst/>
                          <a:latin typeface="Arial"/>
                        </a:rPr>
                        <a:t>74.009</a:t>
                      </a:r>
                    </a:p>
                  </a:txBody>
                  <a:tcPr marL="9525" marR="9525" marT="9525" marB="0" anchor="b"/>
                </a:tc>
              </a:tr>
              <a:tr h="370840">
                <a:tc>
                  <a:txBody>
                    <a:bodyPr/>
                    <a:lstStyle/>
                    <a:p>
                      <a:pPr algn="ctr" fontAlgn="b"/>
                      <a:r>
                        <a:rPr lang="es-MX" sz="1400" b="1" i="0" u="none" strike="noStrike">
                          <a:effectLst/>
                          <a:latin typeface="Arial"/>
                        </a:rPr>
                        <a:t>73.992</a:t>
                      </a:r>
                    </a:p>
                  </a:txBody>
                  <a:tcPr marL="9525" marR="9525" marT="9525" marB="0" anchor="b"/>
                </a:tc>
                <a:tc>
                  <a:txBody>
                    <a:bodyPr/>
                    <a:lstStyle/>
                    <a:p>
                      <a:pPr algn="ctr" fontAlgn="b"/>
                      <a:r>
                        <a:rPr lang="es-MX" sz="1400" b="1" i="0" u="none" strike="noStrike" dirty="0">
                          <a:effectLst/>
                          <a:latin typeface="Arial"/>
                        </a:rPr>
                        <a:t>74.007</a:t>
                      </a:r>
                    </a:p>
                  </a:txBody>
                  <a:tcPr marL="9525" marR="9525" marT="9525" marB="0" anchor="b"/>
                </a:tc>
                <a:tc>
                  <a:txBody>
                    <a:bodyPr/>
                    <a:lstStyle/>
                    <a:p>
                      <a:pPr algn="ctr" fontAlgn="b"/>
                      <a:r>
                        <a:rPr lang="es-MX" sz="1400" b="1" i="0" u="none" strike="noStrike">
                          <a:effectLst/>
                          <a:latin typeface="Arial"/>
                        </a:rPr>
                        <a:t>74.015</a:t>
                      </a:r>
                    </a:p>
                  </a:txBody>
                  <a:tcPr marL="9525" marR="9525" marT="9525" marB="0" anchor="b"/>
                </a:tc>
                <a:tc>
                  <a:txBody>
                    <a:bodyPr/>
                    <a:lstStyle/>
                    <a:p>
                      <a:pPr algn="ctr" fontAlgn="b"/>
                      <a:r>
                        <a:rPr lang="es-MX" sz="1400" b="1" i="0" u="none" strike="noStrike">
                          <a:effectLst/>
                          <a:latin typeface="Arial"/>
                        </a:rPr>
                        <a:t>73.989</a:t>
                      </a:r>
                    </a:p>
                  </a:txBody>
                  <a:tcPr marL="9525" marR="9525" marT="9525" marB="0" anchor="b"/>
                </a:tc>
                <a:tc>
                  <a:txBody>
                    <a:bodyPr/>
                    <a:lstStyle/>
                    <a:p>
                      <a:pPr algn="ctr" fontAlgn="b"/>
                      <a:r>
                        <a:rPr lang="es-MX" sz="1400" b="1" i="0" u="none" strike="noStrike">
                          <a:effectLst/>
                          <a:latin typeface="Arial"/>
                        </a:rPr>
                        <a:t>74.014</a:t>
                      </a:r>
                    </a:p>
                  </a:txBody>
                  <a:tcPr marL="9525" marR="9525" marT="9525" marB="0" anchor="b"/>
                </a:tc>
              </a:tr>
              <a:tr h="370840">
                <a:tc>
                  <a:txBody>
                    <a:bodyPr/>
                    <a:lstStyle/>
                    <a:p>
                      <a:pPr algn="ctr" fontAlgn="b"/>
                      <a:r>
                        <a:rPr lang="es-MX" sz="1400" b="1" i="0" u="none" strike="noStrike">
                          <a:effectLst/>
                          <a:latin typeface="Arial"/>
                        </a:rPr>
                        <a:t>74.009</a:t>
                      </a:r>
                    </a:p>
                  </a:txBody>
                  <a:tcPr marL="9525" marR="9525" marT="9525" marB="0" anchor="b"/>
                </a:tc>
                <a:tc>
                  <a:txBody>
                    <a:bodyPr/>
                    <a:lstStyle/>
                    <a:p>
                      <a:pPr algn="ctr" fontAlgn="b"/>
                      <a:r>
                        <a:rPr lang="es-MX" sz="1400" b="1" i="0" u="none" strike="noStrike" dirty="0">
                          <a:effectLst/>
                          <a:latin typeface="Arial"/>
                        </a:rPr>
                        <a:t>73.994</a:t>
                      </a:r>
                    </a:p>
                  </a:txBody>
                  <a:tcPr marL="9525" marR="9525" marT="9525" marB="0" anchor="b"/>
                </a:tc>
                <a:tc>
                  <a:txBody>
                    <a:bodyPr/>
                    <a:lstStyle/>
                    <a:p>
                      <a:pPr algn="ctr" fontAlgn="b"/>
                      <a:r>
                        <a:rPr lang="es-MX" sz="1400" b="1" i="0" u="none" strike="noStrike" dirty="0">
                          <a:effectLst/>
                          <a:latin typeface="Arial"/>
                        </a:rPr>
                        <a:t>73.997</a:t>
                      </a:r>
                    </a:p>
                  </a:txBody>
                  <a:tcPr marL="9525" marR="9525" marT="9525" marB="0" anchor="b"/>
                </a:tc>
                <a:tc>
                  <a:txBody>
                    <a:bodyPr/>
                    <a:lstStyle/>
                    <a:p>
                      <a:pPr algn="ctr" fontAlgn="b"/>
                      <a:r>
                        <a:rPr lang="es-MX" sz="1400" b="1" i="0" u="none" strike="noStrike">
                          <a:effectLst/>
                          <a:latin typeface="Arial"/>
                        </a:rPr>
                        <a:t>73.985</a:t>
                      </a:r>
                    </a:p>
                  </a:txBody>
                  <a:tcPr marL="9525" marR="9525" marT="9525" marB="0" anchor="b"/>
                </a:tc>
                <a:tc>
                  <a:txBody>
                    <a:bodyPr/>
                    <a:lstStyle/>
                    <a:p>
                      <a:pPr algn="ctr" fontAlgn="b"/>
                      <a:r>
                        <a:rPr lang="es-MX" sz="1400" b="1" i="0" u="none" strike="noStrike">
                          <a:effectLst/>
                          <a:latin typeface="Arial"/>
                        </a:rPr>
                        <a:t>73.993</a:t>
                      </a:r>
                    </a:p>
                  </a:txBody>
                  <a:tcPr marL="9525" marR="9525" marT="9525" marB="0" anchor="b"/>
                </a:tc>
              </a:tr>
              <a:tr h="370840">
                <a:tc>
                  <a:txBody>
                    <a:bodyPr/>
                    <a:lstStyle/>
                    <a:p>
                      <a:pPr algn="ctr" fontAlgn="b"/>
                      <a:r>
                        <a:rPr lang="es-MX" sz="1400" b="1" i="0" u="none" strike="noStrike">
                          <a:effectLst/>
                          <a:latin typeface="Arial"/>
                        </a:rPr>
                        <a:t>73.995</a:t>
                      </a:r>
                    </a:p>
                  </a:txBody>
                  <a:tcPr marL="9525" marR="9525" marT="9525" marB="0" anchor="b"/>
                </a:tc>
                <a:tc>
                  <a:txBody>
                    <a:bodyPr/>
                    <a:lstStyle/>
                    <a:p>
                      <a:pPr algn="ctr" fontAlgn="b"/>
                      <a:r>
                        <a:rPr lang="es-MX" sz="1400" b="1" i="0" u="none" strike="noStrike" dirty="0">
                          <a:effectLst/>
                          <a:latin typeface="Arial"/>
                        </a:rPr>
                        <a:t>74.006</a:t>
                      </a:r>
                    </a:p>
                  </a:txBody>
                  <a:tcPr marL="9525" marR="9525" marT="9525" marB="0" anchor="b"/>
                </a:tc>
                <a:tc>
                  <a:txBody>
                    <a:bodyPr/>
                    <a:lstStyle/>
                    <a:p>
                      <a:pPr algn="ctr" fontAlgn="b"/>
                      <a:r>
                        <a:rPr lang="es-MX" sz="1400" b="1" i="0" u="none" strike="noStrike" dirty="0">
                          <a:effectLst/>
                          <a:latin typeface="Arial"/>
                        </a:rPr>
                        <a:t>73.994</a:t>
                      </a:r>
                    </a:p>
                  </a:txBody>
                  <a:tcPr marL="9525" marR="9525" marT="9525" marB="0" anchor="b"/>
                </a:tc>
                <a:tc>
                  <a:txBody>
                    <a:bodyPr/>
                    <a:lstStyle/>
                    <a:p>
                      <a:pPr algn="ctr" fontAlgn="b"/>
                      <a:r>
                        <a:rPr lang="es-MX" sz="1400" b="1" i="0" u="none" strike="noStrike">
                          <a:effectLst/>
                          <a:latin typeface="Arial"/>
                        </a:rPr>
                        <a:t>74</a:t>
                      </a:r>
                    </a:p>
                  </a:txBody>
                  <a:tcPr marL="9525" marR="9525" marT="9525" marB="0" anchor="b"/>
                </a:tc>
                <a:tc>
                  <a:txBody>
                    <a:bodyPr/>
                    <a:lstStyle/>
                    <a:p>
                      <a:pPr algn="ctr" fontAlgn="b"/>
                      <a:r>
                        <a:rPr lang="es-MX" sz="1400" b="1" i="0" u="none" strike="noStrike">
                          <a:effectLst/>
                          <a:latin typeface="Arial"/>
                        </a:rPr>
                        <a:t>74.005</a:t>
                      </a:r>
                    </a:p>
                  </a:txBody>
                  <a:tcPr marL="9525" marR="9525" marT="9525" marB="0" anchor="b"/>
                </a:tc>
              </a:tr>
              <a:tr h="370840">
                <a:tc>
                  <a:txBody>
                    <a:bodyPr/>
                    <a:lstStyle/>
                    <a:p>
                      <a:pPr algn="ctr" fontAlgn="b"/>
                      <a:r>
                        <a:rPr lang="es-MX" sz="1400" b="1" i="0" u="none" strike="noStrike">
                          <a:effectLst/>
                          <a:latin typeface="Arial"/>
                        </a:rPr>
                        <a:t>73.985</a:t>
                      </a:r>
                    </a:p>
                  </a:txBody>
                  <a:tcPr marL="9525" marR="9525" marT="9525" marB="0" anchor="b"/>
                </a:tc>
                <a:tc>
                  <a:txBody>
                    <a:bodyPr/>
                    <a:lstStyle/>
                    <a:p>
                      <a:pPr algn="ctr" fontAlgn="b"/>
                      <a:r>
                        <a:rPr lang="es-MX" sz="1400" b="1" i="0" u="none" strike="noStrike" dirty="0">
                          <a:effectLst/>
                          <a:latin typeface="Arial"/>
                        </a:rPr>
                        <a:t>74.003</a:t>
                      </a:r>
                    </a:p>
                  </a:txBody>
                  <a:tcPr marL="9525" marR="9525" marT="9525" marB="0" anchor="b"/>
                </a:tc>
                <a:tc>
                  <a:txBody>
                    <a:bodyPr/>
                    <a:lstStyle/>
                    <a:p>
                      <a:pPr algn="ctr" fontAlgn="b"/>
                      <a:r>
                        <a:rPr lang="es-MX" sz="1400" b="1" i="0" u="none" strike="noStrike" dirty="0">
                          <a:effectLst/>
                          <a:latin typeface="Arial"/>
                        </a:rPr>
                        <a:t>73.993</a:t>
                      </a:r>
                    </a:p>
                  </a:txBody>
                  <a:tcPr marL="9525" marR="9525" marT="9525" marB="0" anchor="b"/>
                </a:tc>
                <a:tc>
                  <a:txBody>
                    <a:bodyPr/>
                    <a:lstStyle/>
                    <a:p>
                      <a:pPr algn="ctr" fontAlgn="b"/>
                      <a:r>
                        <a:rPr lang="es-MX" sz="1400" b="1" i="0" u="none" strike="noStrike">
                          <a:effectLst/>
                          <a:latin typeface="Arial"/>
                        </a:rPr>
                        <a:t>74.015</a:t>
                      </a:r>
                    </a:p>
                  </a:txBody>
                  <a:tcPr marL="9525" marR="9525" marT="9525" marB="0" anchor="b"/>
                </a:tc>
                <a:tc>
                  <a:txBody>
                    <a:bodyPr/>
                    <a:lstStyle/>
                    <a:p>
                      <a:pPr algn="ctr" fontAlgn="b"/>
                      <a:r>
                        <a:rPr lang="es-MX" sz="1400" b="1" i="0" u="none" strike="noStrike">
                          <a:effectLst/>
                          <a:latin typeface="Arial"/>
                        </a:rPr>
                        <a:t>73.988</a:t>
                      </a:r>
                    </a:p>
                  </a:txBody>
                  <a:tcPr marL="9525" marR="9525" marT="9525" marB="0" anchor="b"/>
                </a:tc>
              </a:tr>
              <a:tr h="370840">
                <a:tc>
                  <a:txBody>
                    <a:bodyPr/>
                    <a:lstStyle/>
                    <a:p>
                      <a:pPr algn="ctr" fontAlgn="b"/>
                      <a:r>
                        <a:rPr lang="es-MX" sz="1400" b="1" i="0" u="none" strike="noStrike">
                          <a:effectLst/>
                          <a:latin typeface="Arial"/>
                        </a:rPr>
                        <a:t>74.008</a:t>
                      </a:r>
                    </a:p>
                  </a:txBody>
                  <a:tcPr marL="9525" marR="9525" marT="9525" marB="0" anchor="b"/>
                </a:tc>
                <a:tc>
                  <a:txBody>
                    <a:bodyPr/>
                    <a:lstStyle/>
                    <a:p>
                      <a:pPr algn="ctr" fontAlgn="b"/>
                      <a:r>
                        <a:rPr lang="es-MX" sz="1400" b="1" i="0" u="none" strike="noStrike">
                          <a:effectLst/>
                          <a:latin typeface="Arial"/>
                        </a:rPr>
                        <a:t>73.995</a:t>
                      </a:r>
                    </a:p>
                  </a:txBody>
                  <a:tcPr marL="9525" marR="9525" marT="9525" marB="0" anchor="b"/>
                </a:tc>
                <a:tc>
                  <a:txBody>
                    <a:bodyPr/>
                    <a:lstStyle/>
                    <a:p>
                      <a:pPr algn="ctr" fontAlgn="b"/>
                      <a:r>
                        <a:rPr lang="es-MX" sz="1400" b="1" i="0" u="none" strike="noStrike" dirty="0">
                          <a:effectLst/>
                          <a:latin typeface="Arial"/>
                        </a:rPr>
                        <a:t>74.009</a:t>
                      </a:r>
                    </a:p>
                  </a:txBody>
                  <a:tcPr marL="9525" marR="9525" marT="9525" marB="0" anchor="b"/>
                </a:tc>
                <a:tc>
                  <a:txBody>
                    <a:bodyPr/>
                    <a:lstStyle/>
                    <a:p>
                      <a:pPr algn="ctr" fontAlgn="b"/>
                      <a:r>
                        <a:rPr lang="es-MX" sz="1400" b="1" i="0" u="none" strike="noStrike" dirty="0">
                          <a:effectLst/>
                          <a:latin typeface="Arial"/>
                        </a:rPr>
                        <a:t>74.005</a:t>
                      </a:r>
                    </a:p>
                  </a:txBody>
                  <a:tcPr marL="9525" marR="9525" marT="9525" marB="0" anchor="b"/>
                </a:tc>
                <a:tc>
                  <a:txBody>
                    <a:bodyPr/>
                    <a:lstStyle/>
                    <a:p>
                      <a:pPr algn="ctr" fontAlgn="b"/>
                      <a:r>
                        <a:rPr lang="es-MX" sz="1400" b="1" i="0" u="none" strike="noStrike">
                          <a:effectLst/>
                          <a:latin typeface="Arial"/>
                        </a:rPr>
                        <a:t>74.004</a:t>
                      </a:r>
                    </a:p>
                  </a:txBody>
                  <a:tcPr marL="9525" marR="9525" marT="9525" marB="0" anchor="b"/>
                </a:tc>
              </a:tr>
              <a:tr h="370840">
                <a:tc>
                  <a:txBody>
                    <a:bodyPr/>
                    <a:lstStyle/>
                    <a:p>
                      <a:pPr algn="ctr" fontAlgn="b"/>
                      <a:r>
                        <a:rPr lang="es-MX" sz="1400" b="1" i="0" u="none" strike="noStrike">
                          <a:effectLst/>
                          <a:latin typeface="Arial"/>
                        </a:rPr>
                        <a:t>73.998</a:t>
                      </a:r>
                    </a:p>
                  </a:txBody>
                  <a:tcPr marL="9525" marR="9525" marT="9525" marB="0" anchor="b"/>
                </a:tc>
                <a:tc>
                  <a:txBody>
                    <a:bodyPr/>
                    <a:lstStyle/>
                    <a:p>
                      <a:pPr algn="ctr" fontAlgn="b"/>
                      <a:r>
                        <a:rPr lang="es-MX" sz="1400" b="1" i="0" u="none" strike="noStrike">
                          <a:effectLst/>
                          <a:latin typeface="Arial"/>
                        </a:rPr>
                        <a:t>74</a:t>
                      </a:r>
                    </a:p>
                  </a:txBody>
                  <a:tcPr marL="9525" marR="9525" marT="9525" marB="0" anchor="b"/>
                </a:tc>
                <a:tc>
                  <a:txBody>
                    <a:bodyPr/>
                    <a:lstStyle/>
                    <a:p>
                      <a:pPr algn="ctr" fontAlgn="b"/>
                      <a:r>
                        <a:rPr lang="es-MX" sz="1400" b="1" i="0" u="none" strike="noStrike" dirty="0">
                          <a:effectLst/>
                          <a:latin typeface="Arial"/>
                        </a:rPr>
                        <a:t>73.99</a:t>
                      </a:r>
                    </a:p>
                  </a:txBody>
                  <a:tcPr marL="9525" marR="9525" marT="9525" marB="0" anchor="b"/>
                </a:tc>
                <a:tc>
                  <a:txBody>
                    <a:bodyPr/>
                    <a:lstStyle/>
                    <a:p>
                      <a:pPr algn="ctr" fontAlgn="b"/>
                      <a:r>
                        <a:rPr lang="es-MX" sz="1400" b="1" i="0" u="none" strike="noStrike" dirty="0">
                          <a:effectLst/>
                          <a:latin typeface="Arial"/>
                        </a:rPr>
                        <a:t>74.007</a:t>
                      </a:r>
                    </a:p>
                  </a:txBody>
                  <a:tcPr marL="9525" marR="9525" marT="9525" marB="0" anchor="b"/>
                </a:tc>
                <a:tc>
                  <a:txBody>
                    <a:bodyPr/>
                    <a:lstStyle/>
                    <a:p>
                      <a:pPr algn="ctr" fontAlgn="b"/>
                      <a:r>
                        <a:rPr lang="es-MX" sz="1400" b="1" i="0" u="none" strike="noStrike">
                          <a:effectLst/>
                          <a:latin typeface="Arial"/>
                        </a:rPr>
                        <a:t>73.995</a:t>
                      </a:r>
                    </a:p>
                  </a:txBody>
                  <a:tcPr marL="9525" marR="9525" marT="9525" marB="0" anchor="b"/>
                </a:tc>
              </a:tr>
              <a:tr h="370840">
                <a:tc>
                  <a:txBody>
                    <a:bodyPr/>
                    <a:lstStyle/>
                    <a:p>
                      <a:pPr algn="ctr" fontAlgn="b"/>
                      <a:r>
                        <a:rPr lang="es-MX" sz="1400" b="1" i="0" u="none" strike="noStrike">
                          <a:effectLst/>
                          <a:latin typeface="Arial"/>
                        </a:rPr>
                        <a:t>73.994</a:t>
                      </a:r>
                    </a:p>
                  </a:txBody>
                  <a:tcPr marL="9525" marR="9525" marT="9525" marB="0" anchor="b"/>
                </a:tc>
                <a:tc>
                  <a:txBody>
                    <a:bodyPr/>
                    <a:lstStyle/>
                    <a:p>
                      <a:pPr algn="ctr" fontAlgn="b"/>
                      <a:r>
                        <a:rPr lang="es-MX" sz="1400" b="1" i="0" u="none" strike="noStrike">
                          <a:effectLst/>
                          <a:latin typeface="Arial"/>
                        </a:rPr>
                        <a:t>73.998</a:t>
                      </a:r>
                    </a:p>
                  </a:txBody>
                  <a:tcPr marL="9525" marR="9525" marT="9525" marB="0" anchor="b"/>
                </a:tc>
                <a:tc>
                  <a:txBody>
                    <a:bodyPr/>
                    <a:lstStyle/>
                    <a:p>
                      <a:pPr algn="ctr" fontAlgn="b"/>
                      <a:r>
                        <a:rPr lang="es-MX" sz="1400" b="1" i="0" u="none" strike="noStrike">
                          <a:effectLst/>
                          <a:latin typeface="Arial"/>
                        </a:rPr>
                        <a:t>73.994</a:t>
                      </a:r>
                    </a:p>
                  </a:txBody>
                  <a:tcPr marL="9525" marR="9525" marT="9525" marB="0" anchor="b"/>
                </a:tc>
                <a:tc>
                  <a:txBody>
                    <a:bodyPr/>
                    <a:lstStyle/>
                    <a:p>
                      <a:pPr algn="ctr" fontAlgn="b"/>
                      <a:r>
                        <a:rPr lang="es-MX" sz="1400" b="1" i="0" u="none" strike="noStrike" dirty="0">
                          <a:effectLst/>
                          <a:latin typeface="Arial"/>
                        </a:rPr>
                        <a:t>73.995</a:t>
                      </a:r>
                    </a:p>
                  </a:txBody>
                  <a:tcPr marL="9525" marR="9525" marT="9525" marB="0" anchor="b"/>
                </a:tc>
                <a:tc>
                  <a:txBody>
                    <a:bodyPr/>
                    <a:lstStyle/>
                    <a:p>
                      <a:pPr algn="ctr" fontAlgn="b"/>
                      <a:r>
                        <a:rPr lang="es-MX" sz="1400" b="1" i="0" u="none" strike="noStrike">
                          <a:effectLst/>
                          <a:latin typeface="Arial"/>
                        </a:rPr>
                        <a:t>73.99</a:t>
                      </a:r>
                    </a:p>
                  </a:txBody>
                  <a:tcPr marL="9525" marR="9525" marT="9525" marB="0" anchor="b"/>
                </a:tc>
              </a:tr>
              <a:tr h="370840">
                <a:tc>
                  <a:txBody>
                    <a:bodyPr/>
                    <a:lstStyle/>
                    <a:p>
                      <a:pPr algn="ctr" fontAlgn="b"/>
                      <a:r>
                        <a:rPr lang="es-MX" sz="1400" b="1" i="0" u="none" strike="noStrike">
                          <a:effectLst/>
                          <a:latin typeface="Arial"/>
                        </a:rPr>
                        <a:t>74.004</a:t>
                      </a:r>
                    </a:p>
                  </a:txBody>
                  <a:tcPr marL="9525" marR="9525" marT="9525" marB="0" anchor="b"/>
                </a:tc>
                <a:tc>
                  <a:txBody>
                    <a:bodyPr/>
                    <a:lstStyle/>
                    <a:p>
                      <a:pPr algn="ctr" fontAlgn="b"/>
                      <a:r>
                        <a:rPr lang="es-MX" sz="1400" b="1" i="0" u="none" strike="noStrike">
                          <a:effectLst/>
                          <a:latin typeface="Arial"/>
                        </a:rPr>
                        <a:t>74</a:t>
                      </a:r>
                    </a:p>
                  </a:txBody>
                  <a:tcPr marL="9525" marR="9525" marT="9525" marB="0" anchor="b"/>
                </a:tc>
                <a:tc>
                  <a:txBody>
                    <a:bodyPr/>
                    <a:lstStyle/>
                    <a:p>
                      <a:pPr algn="ctr" fontAlgn="b"/>
                      <a:r>
                        <a:rPr lang="es-MX" sz="1400" b="1" i="0" u="none" strike="noStrike">
                          <a:effectLst/>
                          <a:latin typeface="Arial"/>
                        </a:rPr>
                        <a:t>74.007</a:t>
                      </a:r>
                    </a:p>
                  </a:txBody>
                  <a:tcPr marL="9525" marR="9525" marT="9525" marB="0" anchor="b"/>
                </a:tc>
                <a:tc>
                  <a:txBody>
                    <a:bodyPr/>
                    <a:lstStyle/>
                    <a:p>
                      <a:pPr algn="ctr" fontAlgn="b"/>
                      <a:r>
                        <a:rPr lang="es-MX" sz="1400" b="1" i="0" u="none" strike="noStrike" dirty="0">
                          <a:effectLst/>
                          <a:latin typeface="Arial"/>
                        </a:rPr>
                        <a:t>74</a:t>
                      </a:r>
                    </a:p>
                  </a:txBody>
                  <a:tcPr marL="9525" marR="9525" marT="9525" marB="0" anchor="b"/>
                </a:tc>
                <a:tc>
                  <a:txBody>
                    <a:bodyPr/>
                    <a:lstStyle/>
                    <a:p>
                      <a:pPr algn="ctr" fontAlgn="b"/>
                      <a:r>
                        <a:rPr lang="es-MX" sz="1400" b="1" i="0" u="none" strike="noStrike" dirty="0">
                          <a:effectLst/>
                          <a:latin typeface="Arial"/>
                        </a:rPr>
                        <a:t>73.996</a:t>
                      </a:r>
                    </a:p>
                  </a:txBody>
                  <a:tcPr marL="9525" marR="9525" marT="9525" marB="0" anchor="b"/>
                </a:tc>
              </a:tr>
              <a:tr h="370840">
                <a:tc>
                  <a:txBody>
                    <a:bodyPr/>
                    <a:lstStyle/>
                    <a:p>
                      <a:pPr algn="ctr" fontAlgn="b"/>
                      <a:r>
                        <a:rPr lang="es-MX" sz="1400" b="1" i="0" u="none" strike="noStrike">
                          <a:effectLst/>
                          <a:latin typeface="Arial"/>
                        </a:rPr>
                        <a:t>73.983</a:t>
                      </a:r>
                    </a:p>
                  </a:txBody>
                  <a:tcPr marL="9525" marR="9525" marT="9525" marB="0" anchor="b"/>
                </a:tc>
                <a:tc>
                  <a:txBody>
                    <a:bodyPr/>
                    <a:lstStyle/>
                    <a:p>
                      <a:pPr algn="ctr" fontAlgn="b"/>
                      <a:r>
                        <a:rPr lang="es-MX" sz="1400" b="1" i="0" u="none" strike="noStrike">
                          <a:effectLst/>
                          <a:latin typeface="Arial"/>
                        </a:rPr>
                        <a:t>74.002</a:t>
                      </a:r>
                    </a:p>
                  </a:txBody>
                  <a:tcPr marL="9525" marR="9525" marT="9525" marB="0" anchor="b"/>
                </a:tc>
                <a:tc>
                  <a:txBody>
                    <a:bodyPr/>
                    <a:lstStyle/>
                    <a:p>
                      <a:pPr algn="ctr" fontAlgn="b"/>
                      <a:r>
                        <a:rPr lang="es-MX" sz="1400" b="1" i="0" u="none" strike="noStrike">
                          <a:effectLst/>
                          <a:latin typeface="Arial"/>
                        </a:rPr>
                        <a:t>73.998</a:t>
                      </a:r>
                    </a:p>
                  </a:txBody>
                  <a:tcPr marL="9525" marR="9525" marT="9525" marB="0" anchor="b"/>
                </a:tc>
                <a:tc>
                  <a:txBody>
                    <a:bodyPr/>
                    <a:lstStyle/>
                    <a:p>
                      <a:pPr algn="ctr" fontAlgn="b"/>
                      <a:r>
                        <a:rPr lang="es-MX" sz="1400" b="1" i="0" u="none" strike="noStrike" dirty="0">
                          <a:effectLst/>
                          <a:latin typeface="Arial"/>
                        </a:rPr>
                        <a:t>73.997</a:t>
                      </a:r>
                    </a:p>
                  </a:txBody>
                  <a:tcPr marL="9525" marR="9525" marT="9525" marB="0" anchor="b"/>
                </a:tc>
                <a:tc>
                  <a:txBody>
                    <a:bodyPr/>
                    <a:lstStyle/>
                    <a:p>
                      <a:pPr algn="ctr" fontAlgn="b"/>
                      <a:r>
                        <a:rPr lang="es-MX" sz="1400" b="1" i="0" u="none" strike="noStrike" dirty="0">
                          <a:effectLst/>
                          <a:latin typeface="Arial"/>
                        </a:rPr>
                        <a:t>74.012</a:t>
                      </a:r>
                    </a:p>
                  </a:txBody>
                  <a:tcPr marL="9525" marR="9525" marT="9525" marB="0" anchor="b"/>
                </a:tc>
              </a:tr>
            </a:tbl>
          </a:graphicData>
        </a:graphic>
      </p:graphicFrame>
      <p:graphicFrame>
        <p:nvGraphicFramePr>
          <p:cNvPr id="8" name="7 Marcador de contenido"/>
          <p:cNvGraphicFramePr>
            <a:graphicFrameLocks noGrp="1"/>
          </p:cNvGraphicFramePr>
          <p:nvPr>
            <p:ph sz="half" idx="2"/>
            <p:extLst>
              <p:ext uri="{D42A27DB-BD31-4B8C-83A1-F6EECF244321}">
                <p14:modId xmlns:p14="http://schemas.microsoft.com/office/powerpoint/2010/main" val="1744625418"/>
              </p:ext>
            </p:extLst>
          </p:nvPr>
        </p:nvGraphicFramePr>
        <p:xfrm>
          <a:off x="4761032" y="1720240"/>
          <a:ext cx="4038600" cy="4450080"/>
        </p:xfrm>
        <a:graphic>
          <a:graphicData uri="http://schemas.openxmlformats.org/drawingml/2006/table">
            <a:tbl>
              <a:tblPr firstRow="1" bandRow="1">
                <a:tableStyleId>{93296810-A885-4BE3-A3E7-6D5BEEA58F35}</a:tableStyleId>
              </a:tblPr>
              <a:tblGrid>
                <a:gridCol w="807720"/>
                <a:gridCol w="807720"/>
                <a:gridCol w="807720"/>
                <a:gridCol w="807720"/>
                <a:gridCol w="807720"/>
              </a:tblGrid>
              <a:tr h="370840">
                <a:tc>
                  <a:txBody>
                    <a:bodyPr/>
                    <a:lstStyle/>
                    <a:p>
                      <a:pPr algn="ctr" fontAlgn="b"/>
                      <a:r>
                        <a:rPr lang="es-MX" sz="1400" b="1" i="0" u="none" strike="noStrike" dirty="0">
                          <a:effectLst/>
                          <a:latin typeface="Arial"/>
                        </a:rPr>
                        <a:t>74.006</a:t>
                      </a:r>
                    </a:p>
                  </a:txBody>
                  <a:tcPr marL="9525" marR="9525" marT="9525" marB="0" anchor="b"/>
                </a:tc>
                <a:tc>
                  <a:txBody>
                    <a:bodyPr/>
                    <a:lstStyle/>
                    <a:p>
                      <a:pPr algn="ctr" fontAlgn="b"/>
                      <a:r>
                        <a:rPr lang="es-MX" sz="1400" b="1" i="0" u="none" strike="noStrike">
                          <a:effectLst/>
                          <a:latin typeface="Arial"/>
                        </a:rPr>
                        <a:t>73.967</a:t>
                      </a:r>
                    </a:p>
                  </a:txBody>
                  <a:tcPr marL="9525" marR="9525" marT="9525" marB="0" anchor="b"/>
                </a:tc>
                <a:tc>
                  <a:txBody>
                    <a:bodyPr/>
                    <a:lstStyle/>
                    <a:p>
                      <a:pPr algn="ctr" fontAlgn="b"/>
                      <a:r>
                        <a:rPr lang="es-MX" sz="1400" b="1" i="0" u="none" strike="noStrike">
                          <a:effectLst/>
                          <a:latin typeface="Arial"/>
                        </a:rPr>
                        <a:t>73.994</a:t>
                      </a:r>
                    </a:p>
                  </a:txBody>
                  <a:tcPr marL="9525" marR="9525" marT="9525" marB="0" anchor="b"/>
                </a:tc>
                <a:tc>
                  <a:txBody>
                    <a:bodyPr/>
                    <a:lstStyle/>
                    <a:p>
                      <a:pPr algn="ctr" fontAlgn="b"/>
                      <a:r>
                        <a:rPr lang="es-MX" sz="1400" b="1" i="0" u="none" strike="noStrike">
                          <a:effectLst/>
                          <a:latin typeface="Arial"/>
                        </a:rPr>
                        <a:t>74</a:t>
                      </a:r>
                    </a:p>
                  </a:txBody>
                  <a:tcPr marL="9525" marR="9525" marT="9525" marB="0" anchor="b"/>
                </a:tc>
                <a:tc>
                  <a:txBody>
                    <a:bodyPr/>
                    <a:lstStyle/>
                    <a:p>
                      <a:pPr algn="ctr" fontAlgn="b"/>
                      <a:r>
                        <a:rPr lang="es-MX" sz="1400" b="1" i="0" u="none" strike="noStrike">
                          <a:effectLst/>
                          <a:latin typeface="Arial"/>
                        </a:rPr>
                        <a:t>73.984</a:t>
                      </a:r>
                    </a:p>
                  </a:txBody>
                  <a:tcPr marL="9525" marR="9525" marT="9525" marB="0" anchor="b"/>
                </a:tc>
              </a:tr>
              <a:tr h="370840">
                <a:tc>
                  <a:txBody>
                    <a:bodyPr/>
                    <a:lstStyle/>
                    <a:p>
                      <a:pPr algn="ctr" fontAlgn="b"/>
                      <a:r>
                        <a:rPr lang="es-MX" sz="1400" b="1" i="0" u="none" strike="noStrike" dirty="0">
                          <a:effectLst/>
                          <a:latin typeface="Arial"/>
                        </a:rPr>
                        <a:t>74.012</a:t>
                      </a:r>
                    </a:p>
                  </a:txBody>
                  <a:tcPr marL="9525" marR="9525" marT="9525" marB="0" anchor="b"/>
                </a:tc>
                <a:tc>
                  <a:txBody>
                    <a:bodyPr/>
                    <a:lstStyle/>
                    <a:p>
                      <a:pPr algn="ctr" fontAlgn="b"/>
                      <a:r>
                        <a:rPr lang="es-MX" sz="1400" b="1" i="0" u="none" strike="noStrike">
                          <a:effectLst/>
                          <a:latin typeface="Arial"/>
                        </a:rPr>
                        <a:t>74.014</a:t>
                      </a:r>
                    </a:p>
                  </a:txBody>
                  <a:tcPr marL="9525" marR="9525" marT="9525" marB="0" anchor="b"/>
                </a:tc>
                <a:tc>
                  <a:txBody>
                    <a:bodyPr/>
                    <a:lstStyle/>
                    <a:p>
                      <a:pPr algn="ctr" fontAlgn="b"/>
                      <a:r>
                        <a:rPr lang="es-MX" sz="1400" b="1" i="0" u="none" strike="noStrike">
                          <a:effectLst/>
                          <a:latin typeface="Arial"/>
                        </a:rPr>
                        <a:t>73.998</a:t>
                      </a:r>
                    </a:p>
                  </a:txBody>
                  <a:tcPr marL="9525" marR="9525" marT="9525" marB="0" anchor="b"/>
                </a:tc>
                <a:tc>
                  <a:txBody>
                    <a:bodyPr/>
                    <a:lstStyle/>
                    <a:p>
                      <a:pPr algn="ctr" fontAlgn="b"/>
                      <a:r>
                        <a:rPr lang="es-MX" sz="1400" b="1" i="0" u="none" strike="noStrike">
                          <a:effectLst/>
                          <a:latin typeface="Arial"/>
                        </a:rPr>
                        <a:t>73.999</a:t>
                      </a:r>
                    </a:p>
                  </a:txBody>
                  <a:tcPr marL="9525" marR="9525" marT="9525" marB="0" anchor="b"/>
                </a:tc>
                <a:tc>
                  <a:txBody>
                    <a:bodyPr/>
                    <a:lstStyle/>
                    <a:p>
                      <a:pPr algn="ctr" fontAlgn="b"/>
                      <a:r>
                        <a:rPr lang="es-MX" sz="1400" b="1" i="0" u="none" strike="noStrike">
                          <a:effectLst/>
                          <a:latin typeface="Arial"/>
                        </a:rPr>
                        <a:t>74.007</a:t>
                      </a:r>
                    </a:p>
                  </a:txBody>
                  <a:tcPr marL="9525" marR="9525" marT="9525" marB="0" anchor="b"/>
                </a:tc>
              </a:tr>
              <a:tr h="370840">
                <a:tc>
                  <a:txBody>
                    <a:bodyPr/>
                    <a:lstStyle/>
                    <a:p>
                      <a:pPr algn="ctr" fontAlgn="b"/>
                      <a:r>
                        <a:rPr lang="es-MX" sz="1400" b="1" i="0" u="none" strike="noStrike" dirty="0">
                          <a:effectLst/>
                          <a:latin typeface="Arial"/>
                        </a:rPr>
                        <a:t>74</a:t>
                      </a:r>
                    </a:p>
                  </a:txBody>
                  <a:tcPr marL="9525" marR="9525" marT="9525" marB="0" anchor="b"/>
                </a:tc>
                <a:tc>
                  <a:txBody>
                    <a:bodyPr/>
                    <a:lstStyle/>
                    <a:p>
                      <a:pPr algn="ctr" fontAlgn="b"/>
                      <a:r>
                        <a:rPr lang="es-MX" sz="1400" b="1" i="0" u="none" strike="noStrike" dirty="0">
                          <a:effectLst/>
                          <a:latin typeface="Arial"/>
                        </a:rPr>
                        <a:t>73.984</a:t>
                      </a:r>
                    </a:p>
                  </a:txBody>
                  <a:tcPr marL="9525" marR="9525" marT="9525" marB="0" anchor="b"/>
                </a:tc>
                <a:tc>
                  <a:txBody>
                    <a:bodyPr/>
                    <a:lstStyle/>
                    <a:p>
                      <a:pPr algn="ctr" fontAlgn="b"/>
                      <a:r>
                        <a:rPr lang="es-MX" sz="1400" b="1" i="0" u="none" strike="noStrike">
                          <a:effectLst/>
                          <a:latin typeface="Arial"/>
                        </a:rPr>
                        <a:t>74.005</a:t>
                      </a:r>
                    </a:p>
                  </a:txBody>
                  <a:tcPr marL="9525" marR="9525" marT="9525" marB="0" anchor="b"/>
                </a:tc>
                <a:tc>
                  <a:txBody>
                    <a:bodyPr/>
                    <a:lstStyle/>
                    <a:p>
                      <a:pPr algn="ctr" fontAlgn="b"/>
                      <a:r>
                        <a:rPr lang="es-MX" sz="1400" b="1" i="0" u="none" strike="noStrike">
                          <a:effectLst/>
                          <a:latin typeface="Arial"/>
                        </a:rPr>
                        <a:t>73.998</a:t>
                      </a:r>
                    </a:p>
                  </a:txBody>
                  <a:tcPr marL="9525" marR="9525" marT="9525" marB="0" anchor="b"/>
                </a:tc>
                <a:tc>
                  <a:txBody>
                    <a:bodyPr/>
                    <a:lstStyle/>
                    <a:p>
                      <a:pPr algn="ctr" fontAlgn="b"/>
                      <a:r>
                        <a:rPr lang="es-MX" sz="1400" b="1" i="0" u="none" strike="noStrike">
                          <a:effectLst/>
                          <a:latin typeface="Arial"/>
                        </a:rPr>
                        <a:t>73.996</a:t>
                      </a:r>
                    </a:p>
                  </a:txBody>
                  <a:tcPr marL="9525" marR="9525" marT="9525" marB="0" anchor="b"/>
                </a:tc>
              </a:tr>
              <a:tr h="370840">
                <a:tc>
                  <a:txBody>
                    <a:bodyPr/>
                    <a:lstStyle/>
                    <a:p>
                      <a:pPr algn="ctr" fontAlgn="b"/>
                      <a:r>
                        <a:rPr lang="es-MX" sz="1400" b="1" i="0" u="none" strike="noStrike">
                          <a:effectLst/>
                          <a:latin typeface="Arial"/>
                        </a:rPr>
                        <a:t>73.994</a:t>
                      </a:r>
                    </a:p>
                  </a:txBody>
                  <a:tcPr marL="9525" marR="9525" marT="9525" marB="0" anchor="b"/>
                </a:tc>
                <a:tc>
                  <a:txBody>
                    <a:bodyPr/>
                    <a:lstStyle/>
                    <a:p>
                      <a:pPr algn="ctr" fontAlgn="b"/>
                      <a:r>
                        <a:rPr lang="es-MX" sz="1400" b="1" i="0" u="none" strike="noStrike" dirty="0">
                          <a:effectLst/>
                          <a:latin typeface="Arial"/>
                        </a:rPr>
                        <a:t>74.012</a:t>
                      </a:r>
                    </a:p>
                  </a:txBody>
                  <a:tcPr marL="9525" marR="9525" marT="9525" marB="0" anchor="b"/>
                </a:tc>
                <a:tc>
                  <a:txBody>
                    <a:bodyPr/>
                    <a:lstStyle/>
                    <a:p>
                      <a:pPr algn="ctr" fontAlgn="b"/>
                      <a:r>
                        <a:rPr lang="es-MX" sz="1400" b="1" i="0" u="none" strike="noStrike">
                          <a:effectLst/>
                          <a:latin typeface="Arial"/>
                        </a:rPr>
                        <a:t>73.986</a:t>
                      </a:r>
                    </a:p>
                  </a:txBody>
                  <a:tcPr marL="9525" marR="9525" marT="9525" marB="0" anchor="b"/>
                </a:tc>
                <a:tc>
                  <a:txBody>
                    <a:bodyPr/>
                    <a:lstStyle/>
                    <a:p>
                      <a:pPr algn="ctr" fontAlgn="b"/>
                      <a:r>
                        <a:rPr lang="es-MX" sz="1400" b="1" i="0" u="none" strike="noStrike">
                          <a:effectLst/>
                          <a:latin typeface="Arial"/>
                        </a:rPr>
                        <a:t>74.005</a:t>
                      </a:r>
                    </a:p>
                  </a:txBody>
                  <a:tcPr marL="9525" marR="9525" marT="9525" marB="0" anchor="b"/>
                </a:tc>
                <a:tc>
                  <a:txBody>
                    <a:bodyPr/>
                    <a:lstStyle/>
                    <a:p>
                      <a:pPr algn="ctr" fontAlgn="b"/>
                      <a:r>
                        <a:rPr lang="es-MX" sz="1400" b="1" i="0" u="none" strike="noStrike">
                          <a:effectLst/>
                          <a:latin typeface="Arial"/>
                        </a:rPr>
                        <a:t>74.007</a:t>
                      </a:r>
                    </a:p>
                  </a:txBody>
                  <a:tcPr marL="9525" marR="9525" marT="9525" marB="0" anchor="b"/>
                </a:tc>
              </a:tr>
              <a:tr h="370840">
                <a:tc>
                  <a:txBody>
                    <a:bodyPr/>
                    <a:lstStyle/>
                    <a:p>
                      <a:pPr algn="ctr" fontAlgn="b"/>
                      <a:r>
                        <a:rPr lang="es-MX" sz="1400" b="1" i="0" u="none" strike="noStrike">
                          <a:effectLst/>
                          <a:latin typeface="Arial"/>
                        </a:rPr>
                        <a:t>74.006</a:t>
                      </a:r>
                    </a:p>
                  </a:txBody>
                  <a:tcPr marL="9525" marR="9525" marT="9525" marB="0" anchor="b"/>
                </a:tc>
                <a:tc>
                  <a:txBody>
                    <a:bodyPr/>
                    <a:lstStyle/>
                    <a:p>
                      <a:pPr algn="ctr" fontAlgn="b"/>
                      <a:r>
                        <a:rPr lang="es-MX" sz="1400" b="1" i="0" u="none" strike="noStrike" dirty="0">
                          <a:effectLst/>
                          <a:latin typeface="Arial"/>
                        </a:rPr>
                        <a:t>74.01</a:t>
                      </a:r>
                    </a:p>
                  </a:txBody>
                  <a:tcPr marL="9525" marR="9525" marT="9525" marB="0" anchor="b"/>
                </a:tc>
                <a:tc>
                  <a:txBody>
                    <a:bodyPr/>
                    <a:lstStyle/>
                    <a:p>
                      <a:pPr algn="ctr" fontAlgn="b"/>
                      <a:r>
                        <a:rPr lang="es-MX" sz="1400" b="1" i="0" u="none" strike="noStrike">
                          <a:effectLst/>
                          <a:latin typeface="Arial"/>
                        </a:rPr>
                        <a:t>74.018</a:t>
                      </a:r>
                    </a:p>
                  </a:txBody>
                  <a:tcPr marL="9525" marR="9525" marT="9525" marB="0" anchor="b"/>
                </a:tc>
                <a:tc>
                  <a:txBody>
                    <a:bodyPr/>
                    <a:lstStyle/>
                    <a:p>
                      <a:pPr algn="ctr" fontAlgn="b"/>
                      <a:r>
                        <a:rPr lang="es-MX" sz="1400" b="1" i="0" u="none" strike="noStrike">
                          <a:effectLst/>
                          <a:latin typeface="Arial"/>
                        </a:rPr>
                        <a:t>74.003</a:t>
                      </a:r>
                    </a:p>
                  </a:txBody>
                  <a:tcPr marL="9525" marR="9525" marT="9525" marB="0" anchor="b"/>
                </a:tc>
                <a:tc>
                  <a:txBody>
                    <a:bodyPr/>
                    <a:lstStyle/>
                    <a:p>
                      <a:pPr algn="ctr" fontAlgn="b"/>
                      <a:r>
                        <a:rPr lang="es-MX" sz="1400" b="1" i="0" u="none" strike="noStrike">
                          <a:effectLst/>
                          <a:latin typeface="Arial"/>
                        </a:rPr>
                        <a:t>74</a:t>
                      </a:r>
                    </a:p>
                  </a:txBody>
                  <a:tcPr marL="9525" marR="9525" marT="9525" marB="0" anchor="b"/>
                </a:tc>
              </a:tr>
              <a:tr h="370840">
                <a:tc>
                  <a:txBody>
                    <a:bodyPr/>
                    <a:lstStyle/>
                    <a:p>
                      <a:pPr algn="ctr" fontAlgn="b"/>
                      <a:r>
                        <a:rPr lang="es-MX" sz="1400" b="1" i="0" u="none" strike="noStrike">
                          <a:effectLst/>
                          <a:latin typeface="Arial"/>
                        </a:rPr>
                        <a:t>73.984</a:t>
                      </a:r>
                    </a:p>
                  </a:txBody>
                  <a:tcPr marL="9525" marR="9525" marT="9525" marB="0" anchor="b"/>
                </a:tc>
                <a:tc>
                  <a:txBody>
                    <a:bodyPr/>
                    <a:lstStyle/>
                    <a:p>
                      <a:pPr algn="ctr" fontAlgn="b"/>
                      <a:r>
                        <a:rPr lang="es-MX" sz="1400" b="1" i="0" u="none" strike="noStrike" dirty="0">
                          <a:effectLst/>
                          <a:latin typeface="Arial"/>
                        </a:rPr>
                        <a:t>74.002</a:t>
                      </a:r>
                    </a:p>
                  </a:txBody>
                  <a:tcPr marL="9525" marR="9525" marT="9525" marB="0" anchor="b"/>
                </a:tc>
                <a:tc>
                  <a:txBody>
                    <a:bodyPr/>
                    <a:lstStyle/>
                    <a:p>
                      <a:pPr algn="ctr" fontAlgn="b"/>
                      <a:r>
                        <a:rPr lang="es-MX" sz="1400" b="1" i="0" u="none" strike="noStrike">
                          <a:effectLst/>
                          <a:latin typeface="Arial"/>
                        </a:rPr>
                        <a:t>74.003</a:t>
                      </a:r>
                    </a:p>
                  </a:txBody>
                  <a:tcPr marL="9525" marR="9525" marT="9525" marB="0" anchor="b"/>
                </a:tc>
                <a:tc>
                  <a:txBody>
                    <a:bodyPr/>
                    <a:lstStyle/>
                    <a:p>
                      <a:pPr algn="ctr" fontAlgn="b"/>
                      <a:r>
                        <a:rPr lang="es-MX" sz="1400" b="1" i="0" u="none" strike="noStrike">
                          <a:effectLst/>
                          <a:latin typeface="Arial"/>
                        </a:rPr>
                        <a:t>74.005</a:t>
                      </a:r>
                    </a:p>
                  </a:txBody>
                  <a:tcPr marL="9525" marR="9525" marT="9525" marB="0" anchor="b"/>
                </a:tc>
                <a:tc>
                  <a:txBody>
                    <a:bodyPr/>
                    <a:lstStyle/>
                    <a:p>
                      <a:pPr algn="ctr" fontAlgn="b"/>
                      <a:r>
                        <a:rPr lang="es-MX" sz="1400" b="1" i="0" u="none" strike="noStrike">
                          <a:effectLst/>
                          <a:latin typeface="Arial"/>
                        </a:rPr>
                        <a:t>73.997</a:t>
                      </a:r>
                    </a:p>
                  </a:txBody>
                  <a:tcPr marL="9525" marR="9525" marT="9525" marB="0" anchor="b"/>
                </a:tc>
              </a:tr>
              <a:tr h="370840">
                <a:tc>
                  <a:txBody>
                    <a:bodyPr/>
                    <a:lstStyle/>
                    <a:p>
                      <a:pPr algn="ctr" fontAlgn="b"/>
                      <a:r>
                        <a:rPr lang="es-MX" sz="1400" b="1" i="0" u="none" strike="noStrike">
                          <a:effectLst/>
                          <a:latin typeface="Arial"/>
                        </a:rPr>
                        <a:t>74</a:t>
                      </a:r>
                    </a:p>
                  </a:txBody>
                  <a:tcPr marL="9525" marR="9525" marT="9525" marB="0" anchor="b"/>
                </a:tc>
                <a:tc>
                  <a:txBody>
                    <a:bodyPr/>
                    <a:lstStyle/>
                    <a:p>
                      <a:pPr algn="ctr" fontAlgn="b"/>
                      <a:r>
                        <a:rPr lang="es-MX" sz="1400" b="1" i="0" u="none" strike="noStrike" dirty="0">
                          <a:effectLst/>
                          <a:latin typeface="Arial"/>
                        </a:rPr>
                        <a:t>74.01</a:t>
                      </a:r>
                    </a:p>
                  </a:txBody>
                  <a:tcPr marL="9525" marR="9525" marT="9525" marB="0" anchor="b"/>
                </a:tc>
                <a:tc>
                  <a:txBody>
                    <a:bodyPr/>
                    <a:lstStyle/>
                    <a:p>
                      <a:pPr algn="ctr" fontAlgn="b"/>
                      <a:r>
                        <a:rPr lang="es-MX" sz="1400" b="1" i="0" u="none" strike="noStrike" dirty="0">
                          <a:effectLst/>
                          <a:latin typeface="Arial"/>
                        </a:rPr>
                        <a:t>74.013</a:t>
                      </a:r>
                    </a:p>
                  </a:txBody>
                  <a:tcPr marL="9525" marR="9525" marT="9525" marB="0" anchor="b"/>
                </a:tc>
                <a:tc>
                  <a:txBody>
                    <a:bodyPr/>
                    <a:lstStyle/>
                    <a:p>
                      <a:pPr algn="ctr" fontAlgn="b"/>
                      <a:r>
                        <a:rPr lang="es-MX" sz="1400" b="1" i="0" u="none" strike="noStrike">
                          <a:effectLst/>
                          <a:latin typeface="Arial"/>
                        </a:rPr>
                        <a:t>74.02</a:t>
                      </a:r>
                    </a:p>
                  </a:txBody>
                  <a:tcPr marL="9525" marR="9525" marT="9525" marB="0" anchor="b"/>
                </a:tc>
                <a:tc>
                  <a:txBody>
                    <a:bodyPr/>
                    <a:lstStyle/>
                    <a:p>
                      <a:pPr algn="ctr" fontAlgn="b"/>
                      <a:r>
                        <a:rPr lang="es-MX" sz="1400" b="1" i="0" u="none" strike="noStrike">
                          <a:effectLst/>
                          <a:latin typeface="Arial"/>
                        </a:rPr>
                        <a:t>74.003</a:t>
                      </a:r>
                    </a:p>
                  </a:txBody>
                  <a:tcPr marL="9525" marR="9525" marT="9525" marB="0" anchor="b"/>
                </a:tc>
              </a:tr>
              <a:tr h="370840">
                <a:tc>
                  <a:txBody>
                    <a:bodyPr/>
                    <a:lstStyle/>
                    <a:p>
                      <a:pPr algn="ctr" fontAlgn="b"/>
                      <a:r>
                        <a:rPr lang="es-MX" sz="1400" b="1" i="0" u="none" strike="noStrike">
                          <a:effectLst/>
                          <a:latin typeface="Arial"/>
                        </a:rPr>
                        <a:t>73.982</a:t>
                      </a:r>
                    </a:p>
                  </a:txBody>
                  <a:tcPr marL="9525" marR="9525" marT="9525" marB="0" anchor="b"/>
                </a:tc>
                <a:tc>
                  <a:txBody>
                    <a:bodyPr/>
                    <a:lstStyle/>
                    <a:p>
                      <a:pPr algn="ctr" fontAlgn="b"/>
                      <a:r>
                        <a:rPr lang="es-MX" sz="1400" b="1" i="0" u="none" strike="noStrike">
                          <a:effectLst/>
                          <a:latin typeface="Arial"/>
                        </a:rPr>
                        <a:t>74.001</a:t>
                      </a:r>
                    </a:p>
                  </a:txBody>
                  <a:tcPr marL="9525" marR="9525" marT="9525" marB="0" anchor="b"/>
                </a:tc>
                <a:tc>
                  <a:txBody>
                    <a:bodyPr/>
                    <a:lstStyle/>
                    <a:p>
                      <a:pPr algn="ctr" fontAlgn="b"/>
                      <a:r>
                        <a:rPr lang="es-MX" sz="1400" b="1" i="0" u="none" strike="noStrike" dirty="0">
                          <a:effectLst/>
                          <a:latin typeface="Arial"/>
                        </a:rPr>
                        <a:t>74.015</a:t>
                      </a:r>
                    </a:p>
                  </a:txBody>
                  <a:tcPr marL="9525" marR="9525" marT="9525" marB="0" anchor="b"/>
                </a:tc>
                <a:tc>
                  <a:txBody>
                    <a:bodyPr/>
                    <a:lstStyle/>
                    <a:p>
                      <a:pPr algn="ctr" fontAlgn="b"/>
                      <a:r>
                        <a:rPr lang="es-MX" sz="1400" b="1" i="0" u="none" strike="noStrike">
                          <a:effectLst/>
                          <a:latin typeface="Arial"/>
                        </a:rPr>
                        <a:t>74.005</a:t>
                      </a:r>
                    </a:p>
                  </a:txBody>
                  <a:tcPr marL="9525" marR="9525" marT="9525" marB="0" anchor="b"/>
                </a:tc>
                <a:tc>
                  <a:txBody>
                    <a:bodyPr/>
                    <a:lstStyle/>
                    <a:p>
                      <a:pPr algn="ctr" fontAlgn="b"/>
                      <a:r>
                        <a:rPr lang="es-MX" sz="1400" b="1" i="0" u="none" strike="noStrike">
                          <a:effectLst/>
                          <a:latin typeface="Arial"/>
                        </a:rPr>
                        <a:t>73.996</a:t>
                      </a:r>
                    </a:p>
                  </a:txBody>
                  <a:tcPr marL="9525" marR="9525" marT="9525" marB="0" anchor="b"/>
                </a:tc>
              </a:tr>
              <a:tr h="370840">
                <a:tc>
                  <a:txBody>
                    <a:bodyPr/>
                    <a:lstStyle/>
                    <a:p>
                      <a:pPr algn="ctr" fontAlgn="b"/>
                      <a:r>
                        <a:rPr lang="es-MX" sz="1400" b="1" i="0" u="none" strike="noStrike">
                          <a:effectLst/>
                          <a:latin typeface="Arial"/>
                        </a:rPr>
                        <a:t>74.004</a:t>
                      </a:r>
                    </a:p>
                  </a:txBody>
                  <a:tcPr marL="9525" marR="9525" marT="9525" marB="0" anchor="b"/>
                </a:tc>
                <a:tc>
                  <a:txBody>
                    <a:bodyPr/>
                    <a:lstStyle/>
                    <a:p>
                      <a:pPr algn="ctr" fontAlgn="b"/>
                      <a:r>
                        <a:rPr lang="es-MX" sz="1400" b="1" i="0" u="none" strike="noStrike">
                          <a:effectLst/>
                          <a:latin typeface="Arial"/>
                        </a:rPr>
                        <a:t>73.999</a:t>
                      </a:r>
                    </a:p>
                  </a:txBody>
                  <a:tcPr marL="9525" marR="9525" marT="9525" marB="0" anchor="b"/>
                </a:tc>
                <a:tc>
                  <a:txBody>
                    <a:bodyPr/>
                    <a:lstStyle/>
                    <a:p>
                      <a:pPr algn="ctr" fontAlgn="b"/>
                      <a:r>
                        <a:rPr lang="es-MX" sz="1400" b="1" i="0" u="none" strike="noStrike" dirty="0">
                          <a:effectLst/>
                          <a:latin typeface="Arial"/>
                        </a:rPr>
                        <a:t>73.99</a:t>
                      </a:r>
                    </a:p>
                  </a:txBody>
                  <a:tcPr marL="9525" marR="9525" marT="9525" marB="0" anchor="b"/>
                </a:tc>
                <a:tc>
                  <a:txBody>
                    <a:bodyPr/>
                    <a:lstStyle/>
                    <a:p>
                      <a:pPr algn="ctr" fontAlgn="b"/>
                      <a:r>
                        <a:rPr lang="es-MX" sz="1400" b="1" i="0" u="none" strike="noStrike">
                          <a:effectLst/>
                          <a:latin typeface="Arial"/>
                        </a:rPr>
                        <a:t>74.006</a:t>
                      </a:r>
                    </a:p>
                  </a:txBody>
                  <a:tcPr marL="9525" marR="9525" marT="9525" marB="0" anchor="b"/>
                </a:tc>
                <a:tc>
                  <a:txBody>
                    <a:bodyPr/>
                    <a:lstStyle/>
                    <a:p>
                      <a:pPr algn="ctr" fontAlgn="b"/>
                      <a:r>
                        <a:rPr lang="es-MX" sz="1400" b="1" i="0" u="none" strike="noStrike">
                          <a:effectLst/>
                          <a:latin typeface="Arial"/>
                        </a:rPr>
                        <a:t>74.009</a:t>
                      </a:r>
                    </a:p>
                  </a:txBody>
                  <a:tcPr marL="9525" marR="9525" marT="9525" marB="0" anchor="b"/>
                </a:tc>
              </a:tr>
              <a:tr h="370840">
                <a:tc>
                  <a:txBody>
                    <a:bodyPr/>
                    <a:lstStyle/>
                    <a:p>
                      <a:pPr algn="ctr" fontAlgn="b"/>
                      <a:r>
                        <a:rPr lang="es-MX" sz="1400" b="1" i="0" u="none" strike="noStrike">
                          <a:effectLst/>
                          <a:latin typeface="Arial"/>
                        </a:rPr>
                        <a:t>74.01</a:t>
                      </a:r>
                    </a:p>
                  </a:txBody>
                  <a:tcPr marL="9525" marR="9525" marT="9525" marB="0" anchor="b"/>
                </a:tc>
                <a:tc>
                  <a:txBody>
                    <a:bodyPr/>
                    <a:lstStyle/>
                    <a:p>
                      <a:pPr algn="ctr" fontAlgn="b"/>
                      <a:r>
                        <a:rPr lang="es-MX" sz="1400" b="1" i="0" u="none" strike="noStrike">
                          <a:effectLst/>
                          <a:latin typeface="Arial"/>
                        </a:rPr>
                        <a:t>73.989</a:t>
                      </a:r>
                    </a:p>
                  </a:txBody>
                  <a:tcPr marL="9525" marR="9525" marT="9525" marB="0" anchor="b"/>
                </a:tc>
                <a:tc>
                  <a:txBody>
                    <a:bodyPr/>
                    <a:lstStyle/>
                    <a:p>
                      <a:pPr algn="ctr" fontAlgn="b"/>
                      <a:r>
                        <a:rPr lang="es-MX" sz="1400" b="1" i="0" u="none" strike="noStrike" dirty="0">
                          <a:effectLst/>
                          <a:latin typeface="Arial"/>
                        </a:rPr>
                        <a:t>73.99</a:t>
                      </a:r>
                    </a:p>
                  </a:txBody>
                  <a:tcPr marL="9525" marR="9525" marT="9525" marB="0" anchor="b"/>
                </a:tc>
                <a:tc>
                  <a:txBody>
                    <a:bodyPr/>
                    <a:lstStyle/>
                    <a:p>
                      <a:pPr algn="ctr" fontAlgn="b"/>
                      <a:r>
                        <a:rPr lang="es-MX" sz="1400" b="1" i="0" u="none" strike="noStrike" dirty="0">
                          <a:effectLst/>
                          <a:latin typeface="Arial"/>
                        </a:rPr>
                        <a:t>74.009</a:t>
                      </a:r>
                    </a:p>
                  </a:txBody>
                  <a:tcPr marL="9525" marR="9525" marT="9525" marB="0" anchor="b"/>
                </a:tc>
                <a:tc>
                  <a:txBody>
                    <a:bodyPr/>
                    <a:lstStyle/>
                    <a:p>
                      <a:pPr algn="ctr" fontAlgn="b"/>
                      <a:r>
                        <a:rPr lang="es-MX" sz="1400" b="1" i="0" u="none" strike="noStrike">
                          <a:effectLst/>
                          <a:latin typeface="Arial"/>
                        </a:rPr>
                        <a:t>74.014</a:t>
                      </a:r>
                    </a:p>
                  </a:txBody>
                  <a:tcPr marL="9525" marR="9525" marT="9525" marB="0" anchor="b"/>
                </a:tc>
              </a:tr>
              <a:tr h="370840">
                <a:tc>
                  <a:txBody>
                    <a:bodyPr/>
                    <a:lstStyle/>
                    <a:p>
                      <a:pPr algn="ctr" fontAlgn="b"/>
                      <a:r>
                        <a:rPr lang="es-MX" sz="1400" b="1" i="0" u="none" strike="noStrike">
                          <a:effectLst/>
                          <a:latin typeface="Arial"/>
                        </a:rPr>
                        <a:t>74.015</a:t>
                      </a:r>
                    </a:p>
                  </a:txBody>
                  <a:tcPr marL="9525" marR="9525" marT="9525" marB="0" anchor="b"/>
                </a:tc>
                <a:tc>
                  <a:txBody>
                    <a:bodyPr/>
                    <a:lstStyle/>
                    <a:p>
                      <a:pPr algn="ctr" fontAlgn="b"/>
                      <a:r>
                        <a:rPr lang="es-MX" sz="1400" b="1" i="0" u="none" strike="noStrike">
                          <a:effectLst/>
                          <a:latin typeface="Arial"/>
                        </a:rPr>
                        <a:t>74.008</a:t>
                      </a:r>
                    </a:p>
                  </a:txBody>
                  <a:tcPr marL="9525" marR="9525" marT="9525" marB="0" anchor="b"/>
                </a:tc>
                <a:tc>
                  <a:txBody>
                    <a:bodyPr/>
                    <a:lstStyle/>
                    <a:p>
                      <a:pPr algn="ctr" fontAlgn="b"/>
                      <a:r>
                        <a:rPr lang="es-MX" sz="1400" b="1" i="0" u="none" strike="noStrike">
                          <a:effectLst/>
                          <a:latin typeface="Arial"/>
                        </a:rPr>
                        <a:t>73.993</a:t>
                      </a:r>
                    </a:p>
                  </a:txBody>
                  <a:tcPr marL="9525" marR="9525" marT="9525" marB="0" anchor="b"/>
                </a:tc>
                <a:tc>
                  <a:txBody>
                    <a:bodyPr/>
                    <a:lstStyle/>
                    <a:p>
                      <a:pPr algn="ctr" fontAlgn="b"/>
                      <a:r>
                        <a:rPr lang="es-MX" sz="1400" b="1" i="0" u="none" strike="noStrike" dirty="0">
                          <a:effectLst/>
                          <a:latin typeface="Arial"/>
                        </a:rPr>
                        <a:t>74</a:t>
                      </a:r>
                    </a:p>
                  </a:txBody>
                  <a:tcPr marL="9525" marR="9525" marT="9525" marB="0" anchor="b"/>
                </a:tc>
                <a:tc>
                  <a:txBody>
                    <a:bodyPr/>
                    <a:lstStyle/>
                    <a:p>
                      <a:pPr algn="ctr" fontAlgn="b"/>
                      <a:r>
                        <a:rPr lang="es-MX" sz="1400" b="1" i="0" u="none" strike="noStrike" dirty="0">
                          <a:effectLst/>
                          <a:latin typeface="Arial"/>
                        </a:rPr>
                        <a:t>74.01</a:t>
                      </a:r>
                    </a:p>
                  </a:txBody>
                  <a:tcPr marL="9525" marR="9525" marT="9525" marB="0" anchor="b"/>
                </a:tc>
              </a:tr>
              <a:tr h="370840">
                <a:tc>
                  <a:txBody>
                    <a:bodyPr/>
                    <a:lstStyle/>
                    <a:p>
                      <a:pPr algn="ctr" fontAlgn="b"/>
                      <a:r>
                        <a:rPr lang="es-MX" sz="1400" b="1" i="0" u="none" strike="noStrike">
                          <a:effectLst/>
                          <a:latin typeface="Arial"/>
                        </a:rPr>
                        <a:t>73.982</a:t>
                      </a:r>
                    </a:p>
                  </a:txBody>
                  <a:tcPr marL="9525" marR="9525" marT="9525" marB="0" anchor="b"/>
                </a:tc>
                <a:tc>
                  <a:txBody>
                    <a:bodyPr/>
                    <a:lstStyle/>
                    <a:p>
                      <a:pPr algn="ctr" fontAlgn="b"/>
                      <a:r>
                        <a:rPr lang="es-MX" sz="1400" b="1" i="0" u="none" strike="noStrike">
                          <a:effectLst/>
                          <a:latin typeface="Arial"/>
                        </a:rPr>
                        <a:t>73.984</a:t>
                      </a:r>
                    </a:p>
                  </a:txBody>
                  <a:tcPr marL="9525" marR="9525" marT="9525" marB="0" anchor="b"/>
                </a:tc>
                <a:tc>
                  <a:txBody>
                    <a:bodyPr/>
                    <a:lstStyle/>
                    <a:p>
                      <a:pPr algn="ctr" fontAlgn="b"/>
                      <a:r>
                        <a:rPr lang="es-MX" sz="1400" b="1" i="0" u="none" strike="noStrike">
                          <a:effectLst/>
                          <a:latin typeface="Arial"/>
                        </a:rPr>
                        <a:t>73.995</a:t>
                      </a:r>
                    </a:p>
                  </a:txBody>
                  <a:tcPr marL="9525" marR="9525" marT="9525" marB="0" anchor="b"/>
                </a:tc>
                <a:tc>
                  <a:txBody>
                    <a:bodyPr/>
                    <a:lstStyle/>
                    <a:p>
                      <a:pPr algn="ctr" fontAlgn="b"/>
                      <a:r>
                        <a:rPr lang="es-MX" sz="1400" b="1" i="0" u="none" strike="noStrike">
                          <a:effectLst/>
                          <a:latin typeface="Arial"/>
                        </a:rPr>
                        <a:t>74.017</a:t>
                      </a:r>
                    </a:p>
                  </a:txBody>
                  <a:tcPr marL="9525" marR="9525" marT="9525" marB="0" anchor="b"/>
                </a:tc>
                <a:tc>
                  <a:txBody>
                    <a:bodyPr/>
                    <a:lstStyle/>
                    <a:p>
                      <a:pPr algn="ctr" fontAlgn="b"/>
                      <a:r>
                        <a:rPr lang="es-MX" sz="1400" b="1" i="0" u="none" strike="noStrike" dirty="0">
                          <a:effectLst/>
                          <a:latin typeface="Arial"/>
                        </a:rPr>
                        <a:t>74.013</a:t>
                      </a:r>
                    </a:p>
                  </a:txBody>
                  <a:tcPr marL="9525" marR="9525" marT="9525" marB="0" anchor="b"/>
                </a:tc>
              </a:tr>
            </a:tbl>
          </a:graphicData>
        </a:graphic>
      </p:graphicFrame>
    </p:spTree>
    <p:extLst>
      <p:ext uri="{BB962C8B-B14F-4D97-AF65-F5344CB8AC3E}">
        <p14:creationId xmlns:p14="http://schemas.microsoft.com/office/powerpoint/2010/main" val="4282520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332656"/>
            <a:ext cx="8467427"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7763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672"/>
            <a:ext cx="8856983"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61851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324</Words>
  <Application>Microsoft Office PowerPoint</Application>
  <PresentationFormat>Presentación en pantalla (4:3)</PresentationFormat>
  <Paragraphs>142</Paragraphs>
  <Slides>7</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7</vt:i4>
      </vt:variant>
    </vt:vector>
  </HeadingPairs>
  <TitlesOfParts>
    <vt:vector size="9" baseType="lpstr">
      <vt:lpstr>Vértice</vt:lpstr>
      <vt:lpstr>Ecuación</vt:lpstr>
      <vt:lpstr>Carta de control X-R</vt:lpstr>
      <vt:lpstr>Límites de control X-barra</vt:lpstr>
      <vt:lpstr>Límites de Control para carta R</vt:lpstr>
      <vt:lpstr>Ejemplo</vt:lpstr>
      <vt:lpstr>Mediciones del diámetro interior (mm) de anillos fundidos para pistones</vt:lpstr>
      <vt:lpstr>Presentación de PowerPoint</vt:lpstr>
      <vt:lpstr>Presentación de PowerPoint</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Valued Acer Customer</dc:creator>
  <cp:lastModifiedBy>PORFIRIO</cp:lastModifiedBy>
  <cp:revision>17</cp:revision>
  <cp:lastPrinted>2012-04-26T00:06:03Z</cp:lastPrinted>
  <dcterms:created xsi:type="dcterms:W3CDTF">2012-04-20T03:22:56Z</dcterms:created>
  <dcterms:modified xsi:type="dcterms:W3CDTF">2012-04-26T00:21:42Z</dcterms:modified>
</cp:coreProperties>
</file>